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slides/slide26.xml" Type="http://schemas.openxmlformats.org/officeDocument/2006/relationships/slide"/><Relationship Id="rId46" Target="slides/slide27.xml" Type="http://schemas.openxmlformats.org/officeDocument/2006/relationships/slide"/><Relationship Id="rId47" Target="slides/slide28.xml" Type="http://schemas.openxmlformats.org/officeDocument/2006/relationships/slide"/><Relationship Id="rId48" Target="slides/slide29.xml" Type="http://schemas.openxmlformats.org/officeDocument/2006/relationships/slide"/><Relationship Id="rId49" Target="slides/slide30.xml" Type="http://schemas.openxmlformats.org/officeDocument/2006/relationships/slide"/><Relationship Id="rId5" Target="tableStyles.xml" Type="http://schemas.openxmlformats.org/officeDocument/2006/relationships/tableStyles"/><Relationship Id="rId50" Target="slides/slide31.xml" Type="http://schemas.openxmlformats.org/officeDocument/2006/relationships/slide"/><Relationship Id="rId51" Target="slides/slide32.xml" Type="http://schemas.openxmlformats.org/officeDocument/2006/relationships/slide"/><Relationship Id="rId52" Target="slides/slide3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3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4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0.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178751" y="6668606"/>
            <a:ext cx="5109249" cy="3618394"/>
            <a:chOff x="0" y="0"/>
            <a:chExt cx="1345646" cy="952993"/>
          </a:xfrm>
        </p:grpSpPr>
        <p:sp>
          <p:nvSpPr>
            <p:cNvPr name="Freeform 3" id="3"/>
            <p:cNvSpPr/>
            <p:nvPr/>
          </p:nvSpPr>
          <p:spPr>
            <a:xfrm flipH="false" flipV="false" rot="0">
              <a:off x="0" y="0"/>
              <a:ext cx="1345646" cy="952993"/>
            </a:xfrm>
            <a:custGeom>
              <a:avLst/>
              <a:gdLst/>
              <a:ahLst/>
              <a:cxnLst/>
              <a:rect r="r" b="b" t="t" l="l"/>
              <a:pathLst>
                <a:path h="952993" w="1345646">
                  <a:moveTo>
                    <a:pt x="0" y="0"/>
                  </a:moveTo>
                  <a:lnTo>
                    <a:pt x="1345646" y="0"/>
                  </a:lnTo>
                  <a:lnTo>
                    <a:pt x="1345646" y="952993"/>
                  </a:lnTo>
                  <a:lnTo>
                    <a:pt x="0" y="952993"/>
                  </a:lnTo>
                  <a:close/>
                </a:path>
              </a:pathLst>
            </a:custGeom>
            <a:solidFill>
              <a:srgbClr val="E4E4E4"/>
            </a:solidFill>
          </p:spPr>
        </p:sp>
        <p:sp>
          <p:nvSpPr>
            <p:cNvPr name="TextBox 4" id="4"/>
            <p:cNvSpPr txBox="true"/>
            <p:nvPr/>
          </p:nvSpPr>
          <p:spPr>
            <a:xfrm>
              <a:off x="0" y="-38100"/>
              <a:ext cx="1345646" cy="99109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183514" y="2901658"/>
            <a:ext cx="1327633" cy="1327633"/>
          </a:xfrm>
          <a:custGeom>
            <a:avLst/>
            <a:gdLst/>
            <a:ahLst/>
            <a:cxnLst/>
            <a:rect r="r" b="b" t="t" l="l"/>
            <a:pathLst>
              <a:path h="1327633" w="1327633">
                <a:moveTo>
                  <a:pt x="0" y="0"/>
                </a:moveTo>
                <a:lnTo>
                  <a:pt x="1327633" y="0"/>
                </a:lnTo>
                <a:lnTo>
                  <a:pt x="1327633" y="1327633"/>
                </a:lnTo>
                <a:lnTo>
                  <a:pt x="0" y="1327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747072" y="-2408128"/>
            <a:ext cx="5973602" cy="5973602"/>
          </a:xfrm>
          <a:custGeom>
            <a:avLst/>
            <a:gdLst/>
            <a:ahLst/>
            <a:cxnLst/>
            <a:rect r="r" b="b" t="t" l="l"/>
            <a:pathLst>
              <a:path h="5973602" w="5973602">
                <a:moveTo>
                  <a:pt x="0" y="0"/>
                </a:moveTo>
                <a:lnTo>
                  <a:pt x="5973602" y="0"/>
                </a:lnTo>
                <a:lnTo>
                  <a:pt x="5973602" y="5973602"/>
                </a:lnTo>
                <a:lnTo>
                  <a:pt x="0" y="5973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351247" y="4400741"/>
            <a:ext cx="803180" cy="742759"/>
            <a:chOff x="0" y="0"/>
            <a:chExt cx="211537" cy="195624"/>
          </a:xfrm>
        </p:grpSpPr>
        <p:sp>
          <p:nvSpPr>
            <p:cNvPr name="Freeform 8" id="8"/>
            <p:cNvSpPr/>
            <p:nvPr/>
          </p:nvSpPr>
          <p:spPr>
            <a:xfrm flipH="false" flipV="false" rot="0">
              <a:off x="0" y="0"/>
              <a:ext cx="211537" cy="195624"/>
            </a:xfrm>
            <a:custGeom>
              <a:avLst/>
              <a:gdLst/>
              <a:ahLst/>
              <a:cxnLst/>
              <a:rect r="r" b="b" t="t" l="l"/>
              <a:pathLst>
                <a:path h="195624" w="211537">
                  <a:moveTo>
                    <a:pt x="0" y="0"/>
                  </a:moveTo>
                  <a:lnTo>
                    <a:pt x="211537" y="0"/>
                  </a:lnTo>
                  <a:lnTo>
                    <a:pt x="211537" y="195624"/>
                  </a:lnTo>
                  <a:lnTo>
                    <a:pt x="0" y="195624"/>
                  </a:lnTo>
                  <a:close/>
                </a:path>
              </a:pathLst>
            </a:custGeom>
            <a:solidFill>
              <a:srgbClr val="5DA295"/>
            </a:solidFill>
          </p:spPr>
        </p:sp>
        <p:sp>
          <p:nvSpPr>
            <p:cNvPr name="TextBox 9" id="9"/>
            <p:cNvSpPr txBox="true"/>
            <p:nvPr/>
          </p:nvSpPr>
          <p:spPr>
            <a:xfrm>
              <a:off x="0" y="-38100"/>
              <a:ext cx="211537" cy="23372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0"/>
            <a:ext cx="619741" cy="2934068"/>
            <a:chOff x="0" y="0"/>
            <a:chExt cx="163224" cy="772759"/>
          </a:xfrm>
        </p:grpSpPr>
        <p:sp>
          <p:nvSpPr>
            <p:cNvPr name="Freeform 11" id="11"/>
            <p:cNvSpPr/>
            <p:nvPr/>
          </p:nvSpPr>
          <p:spPr>
            <a:xfrm flipH="false" flipV="false" rot="0">
              <a:off x="0" y="0"/>
              <a:ext cx="163224" cy="772759"/>
            </a:xfrm>
            <a:custGeom>
              <a:avLst/>
              <a:gdLst/>
              <a:ahLst/>
              <a:cxnLst/>
              <a:rect r="r" b="b" t="t" l="l"/>
              <a:pathLst>
                <a:path h="772759" w="163224">
                  <a:moveTo>
                    <a:pt x="0" y="0"/>
                  </a:moveTo>
                  <a:lnTo>
                    <a:pt x="163224" y="0"/>
                  </a:lnTo>
                  <a:lnTo>
                    <a:pt x="163224" y="772759"/>
                  </a:lnTo>
                  <a:lnTo>
                    <a:pt x="0" y="772759"/>
                  </a:lnTo>
                  <a:close/>
                </a:path>
              </a:pathLst>
            </a:custGeom>
            <a:solidFill>
              <a:srgbClr val="5DA295"/>
            </a:solidFill>
          </p:spPr>
        </p:sp>
        <p:sp>
          <p:nvSpPr>
            <p:cNvPr name="TextBox 12" id="12"/>
            <p:cNvSpPr txBox="true"/>
            <p:nvPr/>
          </p:nvSpPr>
          <p:spPr>
            <a:xfrm>
              <a:off x="0" y="-38100"/>
              <a:ext cx="163224" cy="810859"/>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0" y="2933707"/>
            <a:ext cx="619741" cy="1004046"/>
            <a:chOff x="0" y="0"/>
            <a:chExt cx="163224" cy="264440"/>
          </a:xfrm>
        </p:grpSpPr>
        <p:sp>
          <p:nvSpPr>
            <p:cNvPr name="Freeform 14" id="14"/>
            <p:cNvSpPr/>
            <p:nvPr/>
          </p:nvSpPr>
          <p:spPr>
            <a:xfrm flipH="false" flipV="false" rot="0">
              <a:off x="0" y="0"/>
              <a:ext cx="163224" cy="264440"/>
            </a:xfrm>
            <a:custGeom>
              <a:avLst/>
              <a:gdLst/>
              <a:ahLst/>
              <a:cxnLst/>
              <a:rect r="r" b="b" t="t" l="l"/>
              <a:pathLst>
                <a:path h="264440" w="163224">
                  <a:moveTo>
                    <a:pt x="0" y="0"/>
                  </a:moveTo>
                  <a:lnTo>
                    <a:pt x="163224" y="0"/>
                  </a:lnTo>
                  <a:lnTo>
                    <a:pt x="163224" y="264440"/>
                  </a:lnTo>
                  <a:lnTo>
                    <a:pt x="0" y="264440"/>
                  </a:lnTo>
                  <a:close/>
                </a:path>
              </a:pathLst>
            </a:custGeom>
            <a:solidFill>
              <a:srgbClr val="BFDDD2"/>
            </a:solidFill>
          </p:spPr>
        </p:sp>
        <p:sp>
          <p:nvSpPr>
            <p:cNvPr name="TextBox 15" id="15"/>
            <p:cNvSpPr txBox="true"/>
            <p:nvPr/>
          </p:nvSpPr>
          <p:spPr>
            <a:xfrm>
              <a:off x="0" y="-38100"/>
              <a:ext cx="163224" cy="30254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0" y="6668606"/>
            <a:ext cx="13178751" cy="3618394"/>
            <a:chOff x="0" y="0"/>
            <a:chExt cx="3470947" cy="952993"/>
          </a:xfrm>
        </p:grpSpPr>
        <p:sp>
          <p:nvSpPr>
            <p:cNvPr name="Freeform 17" id="17"/>
            <p:cNvSpPr/>
            <p:nvPr/>
          </p:nvSpPr>
          <p:spPr>
            <a:xfrm flipH="false" flipV="false" rot="0">
              <a:off x="0" y="0"/>
              <a:ext cx="3470947" cy="952993"/>
            </a:xfrm>
            <a:custGeom>
              <a:avLst/>
              <a:gdLst/>
              <a:ahLst/>
              <a:cxnLst/>
              <a:rect r="r" b="b" t="t" l="l"/>
              <a:pathLst>
                <a:path h="952993" w="3470947">
                  <a:moveTo>
                    <a:pt x="0" y="0"/>
                  </a:moveTo>
                  <a:lnTo>
                    <a:pt x="3470947" y="0"/>
                  </a:lnTo>
                  <a:lnTo>
                    <a:pt x="3470947" y="952993"/>
                  </a:lnTo>
                  <a:lnTo>
                    <a:pt x="0" y="952993"/>
                  </a:lnTo>
                  <a:close/>
                </a:path>
              </a:pathLst>
            </a:custGeom>
            <a:solidFill>
              <a:srgbClr val="5DA295"/>
            </a:solidFill>
          </p:spPr>
        </p:sp>
        <p:sp>
          <p:nvSpPr>
            <p:cNvPr name="TextBox 18" id="18"/>
            <p:cNvSpPr txBox="true"/>
            <p:nvPr/>
          </p:nvSpPr>
          <p:spPr>
            <a:xfrm>
              <a:off x="0" y="-38100"/>
              <a:ext cx="3470947" cy="991093"/>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6517824" y="7161248"/>
            <a:ext cx="143103" cy="2691310"/>
            <a:chOff x="0" y="0"/>
            <a:chExt cx="37690" cy="708822"/>
          </a:xfrm>
        </p:grpSpPr>
        <p:sp>
          <p:nvSpPr>
            <p:cNvPr name="Freeform 20" id="20"/>
            <p:cNvSpPr/>
            <p:nvPr/>
          </p:nvSpPr>
          <p:spPr>
            <a:xfrm flipH="false" flipV="false" rot="0">
              <a:off x="0" y="0"/>
              <a:ext cx="37690" cy="708822"/>
            </a:xfrm>
            <a:custGeom>
              <a:avLst/>
              <a:gdLst/>
              <a:ahLst/>
              <a:cxnLst/>
              <a:rect r="r" b="b" t="t" l="l"/>
              <a:pathLst>
                <a:path h="708822" w="37690">
                  <a:moveTo>
                    <a:pt x="0" y="0"/>
                  </a:moveTo>
                  <a:lnTo>
                    <a:pt x="37690" y="0"/>
                  </a:lnTo>
                  <a:lnTo>
                    <a:pt x="37690" y="708822"/>
                  </a:lnTo>
                  <a:lnTo>
                    <a:pt x="0" y="708822"/>
                  </a:lnTo>
                  <a:close/>
                </a:path>
              </a:pathLst>
            </a:custGeom>
            <a:solidFill>
              <a:srgbClr val="BFDDD2"/>
            </a:solidFill>
          </p:spPr>
        </p:sp>
        <p:sp>
          <p:nvSpPr>
            <p:cNvPr name="TextBox 21" id="21"/>
            <p:cNvSpPr txBox="true"/>
            <p:nvPr/>
          </p:nvSpPr>
          <p:spPr>
            <a:xfrm>
              <a:off x="0" y="-38100"/>
              <a:ext cx="37690" cy="746922"/>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4324111" y="7086908"/>
            <a:ext cx="2818529" cy="2839990"/>
          </a:xfrm>
          <a:custGeom>
            <a:avLst/>
            <a:gdLst/>
            <a:ahLst/>
            <a:cxnLst/>
            <a:rect r="r" b="b" t="t" l="l"/>
            <a:pathLst>
              <a:path h="2839990" w="2818529">
                <a:moveTo>
                  <a:pt x="0" y="0"/>
                </a:moveTo>
                <a:lnTo>
                  <a:pt x="2818529" y="0"/>
                </a:lnTo>
                <a:lnTo>
                  <a:pt x="2818529" y="2839989"/>
                </a:lnTo>
                <a:lnTo>
                  <a:pt x="0" y="2839989"/>
                </a:lnTo>
                <a:lnTo>
                  <a:pt x="0" y="0"/>
                </a:lnTo>
                <a:close/>
              </a:path>
            </a:pathLst>
          </a:custGeom>
          <a:blipFill>
            <a:blip r:embed="rId6"/>
            <a:stretch>
              <a:fillRect l="0" t="0" r="0" b="0"/>
            </a:stretch>
          </a:blipFill>
        </p:spPr>
      </p:sp>
      <p:sp>
        <p:nvSpPr>
          <p:cNvPr name="TextBox 23" id="23"/>
          <p:cNvSpPr txBox="true"/>
          <p:nvPr/>
        </p:nvSpPr>
        <p:spPr>
          <a:xfrm rot="0">
            <a:off x="1967885" y="2408834"/>
            <a:ext cx="12927906" cy="4205353"/>
          </a:xfrm>
          <a:prstGeom prst="rect">
            <a:avLst/>
          </a:prstGeom>
        </p:spPr>
        <p:txBody>
          <a:bodyPr anchor="t" rtlCol="false" tIns="0" lIns="0" bIns="0" rIns="0">
            <a:spAutoFit/>
          </a:bodyPr>
          <a:lstStyle/>
          <a:p>
            <a:pPr>
              <a:lnSpc>
                <a:spcPts val="11092"/>
              </a:lnSpc>
            </a:pPr>
            <a:r>
              <a:rPr lang="en-US" sz="9400">
                <a:solidFill>
                  <a:srgbClr val="000000"/>
                </a:solidFill>
                <a:latin typeface="Glacial Indifference Bold"/>
              </a:rPr>
              <a:t>PROGRAM GAME GUNTING BATU KERTAS</a:t>
            </a:r>
          </a:p>
        </p:txBody>
      </p:sp>
      <p:sp>
        <p:nvSpPr>
          <p:cNvPr name="TextBox 24" id="24"/>
          <p:cNvSpPr txBox="true"/>
          <p:nvPr/>
        </p:nvSpPr>
        <p:spPr>
          <a:xfrm rot="0">
            <a:off x="619741" y="8516338"/>
            <a:ext cx="6467079" cy="580390"/>
          </a:xfrm>
          <a:prstGeom prst="rect">
            <a:avLst/>
          </a:prstGeom>
        </p:spPr>
        <p:txBody>
          <a:bodyPr anchor="t" rtlCol="false" tIns="0" lIns="0" bIns="0" rIns="0">
            <a:spAutoFit/>
          </a:bodyPr>
          <a:lstStyle/>
          <a:p>
            <a:pPr>
              <a:lnSpc>
                <a:spcPts val="4759"/>
              </a:lnSpc>
            </a:pPr>
            <a:r>
              <a:rPr lang="en-US" sz="3399">
                <a:solidFill>
                  <a:srgbClr val="FFFFFF"/>
                </a:solidFill>
                <a:latin typeface="Glacial Indifference"/>
              </a:rPr>
              <a:t>INFORMATIKA / C</a:t>
            </a:r>
          </a:p>
        </p:txBody>
      </p:sp>
      <p:sp>
        <p:nvSpPr>
          <p:cNvPr name="TextBox 25" id="25"/>
          <p:cNvSpPr txBox="true"/>
          <p:nvPr/>
        </p:nvSpPr>
        <p:spPr>
          <a:xfrm rot="0">
            <a:off x="1967885" y="1341590"/>
            <a:ext cx="8718655" cy="936625"/>
          </a:xfrm>
          <a:prstGeom prst="rect">
            <a:avLst/>
          </a:prstGeom>
        </p:spPr>
        <p:txBody>
          <a:bodyPr anchor="t" rtlCol="false" tIns="0" lIns="0" bIns="0" rIns="0">
            <a:spAutoFit/>
          </a:bodyPr>
          <a:lstStyle/>
          <a:p>
            <a:pPr>
              <a:lnSpc>
                <a:spcPts val="7699"/>
              </a:lnSpc>
            </a:pPr>
            <a:r>
              <a:rPr lang="en-US" sz="5499" spc="439">
                <a:solidFill>
                  <a:srgbClr val="5DA295"/>
                </a:solidFill>
                <a:latin typeface="Glacial Indifference Bold"/>
              </a:rPr>
              <a:t>LAPORAN PRAKTIKUM</a:t>
            </a:r>
          </a:p>
        </p:txBody>
      </p:sp>
      <p:sp>
        <p:nvSpPr>
          <p:cNvPr name="TextBox 26" id="26"/>
          <p:cNvSpPr txBox="true"/>
          <p:nvPr/>
        </p:nvSpPr>
        <p:spPr>
          <a:xfrm rot="0">
            <a:off x="619741" y="7075523"/>
            <a:ext cx="5056886" cy="688975"/>
          </a:xfrm>
          <a:prstGeom prst="rect">
            <a:avLst/>
          </a:prstGeom>
        </p:spPr>
        <p:txBody>
          <a:bodyPr anchor="t" rtlCol="false" tIns="0" lIns="0" bIns="0" rIns="0">
            <a:spAutoFit/>
          </a:bodyPr>
          <a:lstStyle/>
          <a:p>
            <a:pPr>
              <a:lnSpc>
                <a:spcPts val="5599"/>
              </a:lnSpc>
            </a:pPr>
            <a:r>
              <a:rPr lang="en-US" sz="3999">
                <a:solidFill>
                  <a:srgbClr val="FFFFFF"/>
                </a:solidFill>
                <a:latin typeface="Glacial Indifference Bold"/>
              </a:rPr>
              <a:t>ANDIKO RAMADANI</a:t>
            </a:r>
          </a:p>
        </p:txBody>
      </p:sp>
      <p:sp>
        <p:nvSpPr>
          <p:cNvPr name="TextBox 27" id="27"/>
          <p:cNvSpPr txBox="true"/>
          <p:nvPr/>
        </p:nvSpPr>
        <p:spPr>
          <a:xfrm rot="0">
            <a:off x="619741" y="7897413"/>
            <a:ext cx="3755428" cy="580390"/>
          </a:xfrm>
          <a:prstGeom prst="rect">
            <a:avLst/>
          </a:prstGeom>
        </p:spPr>
        <p:txBody>
          <a:bodyPr anchor="t" rtlCol="false" tIns="0" lIns="0" bIns="0" rIns="0">
            <a:spAutoFit/>
          </a:bodyPr>
          <a:lstStyle/>
          <a:p>
            <a:pPr>
              <a:lnSpc>
                <a:spcPts val="4759"/>
              </a:lnSpc>
            </a:pPr>
            <a:r>
              <a:rPr lang="en-US" sz="3399">
                <a:solidFill>
                  <a:srgbClr val="FFFFFF"/>
                </a:solidFill>
                <a:latin typeface="Glacial Indifference"/>
              </a:rPr>
              <a:t>NIM : 3337230003</a:t>
            </a:r>
          </a:p>
        </p:txBody>
      </p:sp>
      <p:sp>
        <p:nvSpPr>
          <p:cNvPr name="TextBox 28" id="28"/>
          <p:cNvSpPr txBox="true"/>
          <p:nvPr/>
        </p:nvSpPr>
        <p:spPr>
          <a:xfrm rot="0">
            <a:off x="619741" y="9191625"/>
            <a:ext cx="1455625" cy="580390"/>
          </a:xfrm>
          <a:prstGeom prst="rect">
            <a:avLst/>
          </a:prstGeom>
        </p:spPr>
        <p:txBody>
          <a:bodyPr anchor="t" rtlCol="false" tIns="0" lIns="0" bIns="0" rIns="0">
            <a:spAutoFit/>
          </a:bodyPr>
          <a:lstStyle/>
          <a:p>
            <a:pPr>
              <a:lnSpc>
                <a:spcPts val="4759"/>
              </a:lnSpc>
            </a:pPr>
            <a:r>
              <a:rPr lang="en-US" sz="3399">
                <a:solidFill>
                  <a:srgbClr val="FFFFFF"/>
                </a:solidFill>
                <a:latin typeface="Glacial Indifference Bold"/>
              </a:rPr>
              <a:t>2023</a:t>
            </a:r>
          </a:p>
        </p:txBody>
      </p:sp>
      <p:sp>
        <p:nvSpPr>
          <p:cNvPr name="TextBox 29" id="29"/>
          <p:cNvSpPr txBox="true"/>
          <p:nvPr/>
        </p:nvSpPr>
        <p:spPr>
          <a:xfrm rot="0">
            <a:off x="7296152" y="7075523"/>
            <a:ext cx="5445644" cy="688975"/>
          </a:xfrm>
          <a:prstGeom prst="rect">
            <a:avLst/>
          </a:prstGeom>
        </p:spPr>
        <p:txBody>
          <a:bodyPr anchor="t" rtlCol="false" tIns="0" lIns="0" bIns="0" rIns="0">
            <a:spAutoFit/>
          </a:bodyPr>
          <a:lstStyle/>
          <a:p>
            <a:pPr>
              <a:lnSpc>
                <a:spcPts val="5599"/>
              </a:lnSpc>
            </a:pPr>
            <a:r>
              <a:rPr lang="en-US" sz="3999">
                <a:solidFill>
                  <a:srgbClr val="FFFFFF"/>
                </a:solidFill>
                <a:latin typeface="Glacial Indifference Bold"/>
              </a:rPr>
              <a:t>AURA SALSA AZZAHRA</a:t>
            </a:r>
          </a:p>
        </p:txBody>
      </p:sp>
      <p:sp>
        <p:nvSpPr>
          <p:cNvPr name="TextBox 30" id="30"/>
          <p:cNvSpPr txBox="true"/>
          <p:nvPr/>
        </p:nvSpPr>
        <p:spPr>
          <a:xfrm rot="0">
            <a:off x="7296152" y="7897413"/>
            <a:ext cx="3755428" cy="580390"/>
          </a:xfrm>
          <a:prstGeom prst="rect">
            <a:avLst/>
          </a:prstGeom>
        </p:spPr>
        <p:txBody>
          <a:bodyPr anchor="t" rtlCol="false" tIns="0" lIns="0" bIns="0" rIns="0">
            <a:spAutoFit/>
          </a:bodyPr>
          <a:lstStyle/>
          <a:p>
            <a:pPr>
              <a:lnSpc>
                <a:spcPts val="4759"/>
              </a:lnSpc>
            </a:pPr>
            <a:r>
              <a:rPr lang="en-US" sz="3399">
                <a:solidFill>
                  <a:srgbClr val="FFFFFF"/>
                </a:solidFill>
                <a:latin typeface="Glacial Indifference"/>
              </a:rPr>
              <a:t>NIM : 3337230044</a:t>
            </a:r>
          </a:p>
        </p:txBody>
      </p:sp>
      <p:sp>
        <p:nvSpPr>
          <p:cNvPr name="TextBox 31" id="31"/>
          <p:cNvSpPr txBox="true"/>
          <p:nvPr/>
        </p:nvSpPr>
        <p:spPr>
          <a:xfrm rot="0">
            <a:off x="7296152" y="8516338"/>
            <a:ext cx="6467079" cy="580390"/>
          </a:xfrm>
          <a:prstGeom prst="rect">
            <a:avLst/>
          </a:prstGeom>
        </p:spPr>
        <p:txBody>
          <a:bodyPr anchor="t" rtlCol="false" tIns="0" lIns="0" bIns="0" rIns="0">
            <a:spAutoFit/>
          </a:bodyPr>
          <a:lstStyle/>
          <a:p>
            <a:pPr>
              <a:lnSpc>
                <a:spcPts val="4759"/>
              </a:lnSpc>
            </a:pPr>
            <a:r>
              <a:rPr lang="en-US" sz="3399">
                <a:solidFill>
                  <a:srgbClr val="FFFFFF"/>
                </a:solidFill>
                <a:latin typeface="Glacial Indifference"/>
              </a:rPr>
              <a:t>INFORMATIKA / C</a:t>
            </a:r>
          </a:p>
        </p:txBody>
      </p:sp>
      <p:sp>
        <p:nvSpPr>
          <p:cNvPr name="TextBox 32" id="32"/>
          <p:cNvSpPr txBox="true"/>
          <p:nvPr/>
        </p:nvSpPr>
        <p:spPr>
          <a:xfrm rot="0">
            <a:off x="7296152" y="9191625"/>
            <a:ext cx="1455625" cy="580390"/>
          </a:xfrm>
          <a:prstGeom prst="rect">
            <a:avLst/>
          </a:prstGeom>
        </p:spPr>
        <p:txBody>
          <a:bodyPr anchor="t" rtlCol="false" tIns="0" lIns="0" bIns="0" rIns="0">
            <a:spAutoFit/>
          </a:bodyPr>
          <a:lstStyle/>
          <a:p>
            <a:pPr>
              <a:lnSpc>
                <a:spcPts val="4759"/>
              </a:lnSpc>
            </a:pPr>
            <a:r>
              <a:rPr lang="en-US" sz="3399">
                <a:solidFill>
                  <a:srgbClr val="FFFFFF"/>
                </a:solidFill>
                <a:latin typeface="Glacial Indifference Bold"/>
              </a:rPr>
              <a:t>2023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6350" y="458268"/>
            <a:ext cx="15535300" cy="9370465"/>
          </a:xfrm>
          <a:custGeom>
            <a:avLst/>
            <a:gdLst/>
            <a:ahLst/>
            <a:cxnLst/>
            <a:rect r="r" b="b" t="t" l="l"/>
            <a:pathLst>
              <a:path h="9370465" w="15535300">
                <a:moveTo>
                  <a:pt x="0" y="0"/>
                </a:moveTo>
                <a:lnTo>
                  <a:pt x="15535300" y="0"/>
                </a:lnTo>
                <a:lnTo>
                  <a:pt x="15535300" y="9370464"/>
                </a:lnTo>
                <a:lnTo>
                  <a:pt x="0" y="9370464"/>
                </a:lnTo>
                <a:lnTo>
                  <a:pt x="0" y="0"/>
                </a:lnTo>
                <a:close/>
              </a:path>
            </a:pathLst>
          </a:custGeom>
          <a:blipFill>
            <a:blip r:embed="rId2"/>
            <a:stretch>
              <a:fillRect l="-24874" t="-40335" r="-49468" b="-22171"/>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4350" y="934900"/>
            <a:ext cx="17004820" cy="8417201"/>
          </a:xfrm>
          <a:custGeom>
            <a:avLst/>
            <a:gdLst/>
            <a:ahLst/>
            <a:cxnLst/>
            <a:rect r="r" b="b" t="t" l="l"/>
            <a:pathLst>
              <a:path h="8417201" w="17004820">
                <a:moveTo>
                  <a:pt x="0" y="0"/>
                </a:moveTo>
                <a:lnTo>
                  <a:pt x="17004820" y="0"/>
                </a:lnTo>
                <a:lnTo>
                  <a:pt x="17004820" y="8417200"/>
                </a:lnTo>
                <a:lnTo>
                  <a:pt x="0" y="8417200"/>
                </a:lnTo>
                <a:lnTo>
                  <a:pt x="0" y="0"/>
                </a:lnTo>
                <a:close/>
              </a:path>
            </a:pathLst>
          </a:custGeom>
          <a:blipFill>
            <a:blip r:embed="rId2"/>
            <a:stretch>
              <a:fillRect l="-16847" t="-33389" r="-18114" b="-19905"/>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130041" y="3011218"/>
            <a:ext cx="5790136" cy="5790136"/>
          </a:xfrm>
          <a:custGeom>
            <a:avLst/>
            <a:gdLst/>
            <a:ahLst/>
            <a:cxnLst/>
            <a:rect r="r" b="b" t="t" l="l"/>
            <a:pathLst>
              <a:path h="5790136" w="5790136">
                <a:moveTo>
                  <a:pt x="0" y="0"/>
                </a:moveTo>
                <a:lnTo>
                  <a:pt x="5790135" y="0"/>
                </a:lnTo>
                <a:lnTo>
                  <a:pt x="5790135" y="5790136"/>
                </a:lnTo>
                <a:lnTo>
                  <a:pt x="0" y="5790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26659" y="7028511"/>
            <a:ext cx="4921456" cy="3986379"/>
          </a:xfrm>
          <a:custGeom>
            <a:avLst/>
            <a:gdLst/>
            <a:ahLst/>
            <a:cxnLst/>
            <a:rect r="r" b="b" t="t" l="l"/>
            <a:pathLst>
              <a:path h="3986379" w="4921456">
                <a:moveTo>
                  <a:pt x="0" y="0"/>
                </a:moveTo>
                <a:lnTo>
                  <a:pt x="4921455" y="0"/>
                </a:lnTo>
                <a:lnTo>
                  <a:pt x="4921455" y="3986379"/>
                </a:lnTo>
                <a:lnTo>
                  <a:pt x="0" y="398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508331" y="1847361"/>
            <a:ext cx="7509738" cy="8082808"/>
          </a:xfrm>
          <a:custGeom>
            <a:avLst/>
            <a:gdLst/>
            <a:ahLst/>
            <a:cxnLst/>
            <a:rect r="r" b="b" t="t" l="l"/>
            <a:pathLst>
              <a:path h="8082808" w="7509738">
                <a:moveTo>
                  <a:pt x="0" y="0"/>
                </a:moveTo>
                <a:lnTo>
                  <a:pt x="7509738" y="0"/>
                </a:lnTo>
                <a:lnTo>
                  <a:pt x="7509738" y="8082808"/>
                </a:lnTo>
                <a:lnTo>
                  <a:pt x="0" y="8082808"/>
                </a:lnTo>
                <a:lnTo>
                  <a:pt x="0" y="0"/>
                </a:lnTo>
                <a:close/>
              </a:path>
            </a:pathLst>
          </a:custGeom>
          <a:blipFill>
            <a:blip r:embed="rId6"/>
            <a:stretch>
              <a:fillRect l="-92978" t="-40260" r="-207026" b="-68687"/>
            </a:stretch>
          </a:blipFill>
        </p:spPr>
      </p:sp>
      <p:sp>
        <p:nvSpPr>
          <p:cNvPr name="TextBox 11" id="11"/>
          <p:cNvSpPr txBox="true"/>
          <p:nvPr/>
        </p:nvSpPr>
        <p:spPr>
          <a:xfrm rot="0">
            <a:off x="970039" y="615466"/>
            <a:ext cx="5649515" cy="1241420"/>
          </a:xfrm>
          <a:prstGeom prst="rect">
            <a:avLst/>
          </a:prstGeom>
        </p:spPr>
        <p:txBody>
          <a:bodyPr anchor="t" rtlCol="false" tIns="0" lIns="0" bIns="0" rIns="0">
            <a:spAutoFit/>
          </a:bodyPr>
          <a:lstStyle/>
          <a:p>
            <a:pPr>
              <a:lnSpc>
                <a:spcPts val="10124"/>
              </a:lnSpc>
            </a:pPr>
            <a:r>
              <a:rPr lang="en-US" sz="7231">
                <a:solidFill>
                  <a:srgbClr val="000000"/>
                </a:solidFill>
                <a:latin typeface="Glacial Indifference Bold"/>
              </a:rPr>
              <a:t>Pseudocode</a:t>
            </a:r>
          </a:p>
        </p:txBody>
      </p:sp>
      <p:sp>
        <p:nvSpPr>
          <p:cNvPr name="Freeform 12" id="12"/>
          <p:cNvSpPr/>
          <p:nvPr/>
        </p:nvSpPr>
        <p:spPr>
          <a:xfrm flipH="false" flipV="false" rot="0">
            <a:off x="8037119" y="3041444"/>
            <a:ext cx="7591949" cy="4204113"/>
          </a:xfrm>
          <a:custGeom>
            <a:avLst/>
            <a:gdLst/>
            <a:ahLst/>
            <a:cxnLst/>
            <a:rect r="r" b="b" t="t" l="l"/>
            <a:pathLst>
              <a:path h="4204113" w="7591949">
                <a:moveTo>
                  <a:pt x="0" y="0"/>
                </a:moveTo>
                <a:lnTo>
                  <a:pt x="7591949" y="0"/>
                </a:lnTo>
                <a:lnTo>
                  <a:pt x="7591949" y="4204112"/>
                </a:lnTo>
                <a:lnTo>
                  <a:pt x="0" y="4204112"/>
                </a:lnTo>
                <a:lnTo>
                  <a:pt x="0" y="0"/>
                </a:lnTo>
                <a:close/>
              </a:path>
            </a:pathLst>
          </a:custGeom>
          <a:blipFill>
            <a:blip r:embed="rId6"/>
            <a:stretch>
              <a:fillRect l="-90694" t="-264829" r="-201496" b="-33357"/>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73435"/>
            <a:ext cx="18288000" cy="213565"/>
            <a:chOff x="0" y="0"/>
            <a:chExt cx="4816593" cy="56248"/>
          </a:xfrm>
        </p:grpSpPr>
        <p:sp>
          <p:nvSpPr>
            <p:cNvPr name="Freeform 3" id="3"/>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4" id="4"/>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0"/>
            <a:ext cx="18288000" cy="213565"/>
            <a:chOff x="0" y="0"/>
            <a:chExt cx="4816593" cy="56248"/>
          </a:xfrm>
        </p:grpSpPr>
        <p:sp>
          <p:nvSpPr>
            <p:cNvPr name="Freeform 7" id="7"/>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8" id="8"/>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759560" y="307020"/>
            <a:ext cx="8882179" cy="9672960"/>
          </a:xfrm>
          <a:custGeom>
            <a:avLst/>
            <a:gdLst/>
            <a:ahLst/>
            <a:cxnLst/>
            <a:rect r="r" b="b" t="t" l="l"/>
            <a:pathLst>
              <a:path h="9672960" w="8882179">
                <a:moveTo>
                  <a:pt x="0" y="0"/>
                </a:moveTo>
                <a:lnTo>
                  <a:pt x="8882178" y="0"/>
                </a:lnTo>
                <a:lnTo>
                  <a:pt x="8882178" y="9672960"/>
                </a:lnTo>
                <a:lnTo>
                  <a:pt x="0" y="9672960"/>
                </a:lnTo>
                <a:lnTo>
                  <a:pt x="0" y="0"/>
                </a:lnTo>
                <a:close/>
              </a:path>
            </a:pathLst>
          </a:custGeom>
          <a:blipFill>
            <a:blip r:embed="rId4"/>
            <a:stretch>
              <a:fillRect l="-90366" t="-50794" r="-148140" b="-23964"/>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73435"/>
            <a:ext cx="18288000" cy="213565"/>
            <a:chOff x="0" y="0"/>
            <a:chExt cx="4816593" cy="56248"/>
          </a:xfrm>
        </p:grpSpPr>
        <p:sp>
          <p:nvSpPr>
            <p:cNvPr name="Freeform 3" id="3"/>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4" id="4"/>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90419" y="329771"/>
            <a:ext cx="8912998" cy="9627459"/>
          </a:xfrm>
          <a:custGeom>
            <a:avLst/>
            <a:gdLst/>
            <a:ahLst/>
            <a:cxnLst/>
            <a:rect r="r" b="b" t="t" l="l"/>
            <a:pathLst>
              <a:path h="9627459" w="8912998">
                <a:moveTo>
                  <a:pt x="0" y="0"/>
                </a:moveTo>
                <a:lnTo>
                  <a:pt x="8912998" y="0"/>
                </a:lnTo>
                <a:lnTo>
                  <a:pt x="8912998" y="9627458"/>
                </a:lnTo>
                <a:lnTo>
                  <a:pt x="0" y="9627458"/>
                </a:lnTo>
                <a:lnTo>
                  <a:pt x="0" y="0"/>
                </a:lnTo>
                <a:close/>
              </a:path>
            </a:pathLst>
          </a:custGeom>
          <a:blipFill>
            <a:blip r:embed="rId2"/>
            <a:stretch>
              <a:fillRect l="-77781" t="-32181" r="-99387" b="-12085"/>
            </a:stretch>
          </a:blipFill>
        </p:spPr>
      </p:sp>
      <p:sp>
        <p:nvSpPr>
          <p:cNvPr name="Freeform 6" id="6"/>
          <p:cNvSpPr/>
          <p:nvPr/>
        </p:nvSpPr>
        <p:spPr>
          <a:xfrm flipH="false" flipV="false" rot="0">
            <a:off x="7414623" y="1494761"/>
            <a:ext cx="10445663" cy="7297477"/>
          </a:xfrm>
          <a:custGeom>
            <a:avLst/>
            <a:gdLst/>
            <a:ahLst/>
            <a:cxnLst/>
            <a:rect r="r" b="b" t="t" l="l"/>
            <a:pathLst>
              <a:path h="7297477" w="10445663">
                <a:moveTo>
                  <a:pt x="0" y="0"/>
                </a:moveTo>
                <a:lnTo>
                  <a:pt x="10445663" y="0"/>
                </a:lnTo>
                <a:lnTo>
                  <a:pt x="10445663" y="7297478"/>
                </a:lnTo>
                <a:lnTo>
                  <a:pt x="0" y="7297478"/>
                </a:lnTo>
                <a:lnTo>
                  <a:pt x="0" y="0"/>
                </a:lnTo>
                <a:close/>
              </a:path>
            </a:pathLst>
          </a:custGeom>
          <a:blipFill>
            <a:blip r:embed="rId3"/>
            <a:stretch>
              <a:fillRect l="-29273" t="-30771" r="-64949" b="-25533"/>
            </a:stretch>
          </a:blipFill>
        </p:spPr>
      </p:sp>
      <p:sp>
        <p:nvSpPr>
          <p:cNvPr name="Freeform 7" id="7"/>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0" y="0"/>
            <a:ext cx="18288000" cy="213565"/>
            <a:chOff x="0" y="0"/>
            <a:chExt cx="4816593" cy="56248"/>
          </a:xfrm>
        </p:grpSpPr>
        <p:sp>
          <p:nvSpPr>
            <p:cNvPr name="Freeform 9" id="9"/>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10" id="10"/>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73435"/>
            <a:ext cx="18288000" cy="213565"/>
            <a:chOff x="0" y="0"/>
            <a:chExt cx="4816593" cy="56248"/>
          </a:xfrm>
        </p:grpSpPr>
        <p:sp>
          <p:nvSpPr>
            <p:cNvPr name="Freeform 3" id="3"/>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4" id="4"/>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819699" y="489077"/>
            <a:ext cx="8439601" cy="9308846"/>
          </a:xfrm>
          <a:custGeom>
            <a:avLst/>
            <a:gdLst/>
            <a:ahLst/>
            <a:cxnLst/>
            <a:rect r="r" b="b" t="t" l="l"/>
            <a:pathLst>
              <a:path h="9308846" w="8439601">
                <a:moveTo>
                  <a:pt x="0" y="0"/>
                </a:moveTo>
                <a:lnTo>
                  <a:pt x="8439601" y="0"/>
                </a:lnTo>
                <a:lnTo>
                  <a:pt x="8439601" y="9308846"/>
                </a:lnTo>
                <a:lnTo>
                  <a:pt x="0" y="9308846"/>
                </a:lnTo>
                <a:lnTo>
                  <a:pt x="0" y="0"/>
                </a:lnTo>
                <a:close/>
              </a:path>
            </a:pathLst>
          </a:custGeom>
          <a:blipFill>
            <a:blip r:embed="rId2"/>
            <a:stretch>
              <a:fillRect l="-74665" t="-29987" r="-106233" b="-13194"/>
            </a:stretch>
          </a:blipFill>
        </p:spPr>
      </p:sp>
      <p:sp>
        <p:nvSpPr>
          <p:cNvPr name="Freeform 6" id="6"/>
          <p:cNvSpPr/>
          <p:nvPr/>
        </p:nvSpPr>
        <p:spPr>
          <a:xfrm flipH="false" flipV="false" rot="0">
            <a:off x="14902513" y="-2196536"/>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720040" y="322162"/>
            <a:ext cx="8099659" cy="9642675"/>
          </a:xfrm>
          <a:custGeom>
            <a:avLst/>
            <a:gdLst/>
            <a:ahLst/>
            <a:cxnLst/>
            <a:rect r="r" b="b" t="t" l="l"/>
            <a:pathLst>
              <a:path h="9642675" w="8099659">
                <a:moveTo>
                  <a:pt x="0" y="0"/>
                </a:moveTo>
                <a:lnTo>
                  <a:pt x="8099659" y="0"/>
                </a:lnTo>
                <a:lnTo>
                  <a:pt x="8099659" y="9642676"/>
                </a:lnTo>
                <a:lnTo>
                  <a:pt x="0" y="9642676"/>
                </a:lnTo>
                <a:lnTo>
                  <a:pt x="0" y="0"/>
                </a:lnTo>
                <a:close/>
              </a:path>
            </a:pathLst>
          </a:custGeom>
          <a:blipFill>
            <a:blip r:embed="rId5"/>
            <a:stretch>
              <a:fillRect l="-126079" t="-37958" r="-185326" b="-56331"/>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02254" y="1254711"/>
            <a:ext cx="12755270" cy="7777578"/>
          </a:xfrm>
          <a:custGeom>
            <a:avLst/>
            <a:gdLst/>
            <a:ahLst/>
            <a:cxnLst/>
            <a:rect r="r" b="b" t="t" l="l"/>
            <a:pathLst>
              <a:path h="7777578" w="12755270">
                <a:moveTo>
                  <a:pt x="0" y="0"/>
                </a:moveTo>
                <a:lnTo>
                  <a:pt x="12755270" y="0"/>
                </a:lnTo>
                <a:lnTo>
                  <a:pt x="12755270" y="7777578"/>
                </a:lnTo>
                <a:lnTo>
                  <a:pt x="0" y="7777578"/>
                </a:lnTo>
                <a:lnTo>
                  <a:pt x="0" y="0"/>
                </a:lnTo>
                <a:close/>
              </a:path>
            </a:pathLst>
          </a:custGeom>
          <a:blipFill>
            <a:blip r:embed="rId2"/>
            <a:stretch>
              <a:fillRect l="-24792" t="-51998" r="-77970" b="-34958"/>
            </a:stretch>
          </a:blipFill>
        </p:spPr>
      </p:sp>
      <p:sp>
        <p:nvSpPr>
          <p:cNvPr name="Freeform 3" id="3"/>
          <p:cNvSpPr/>
          <p:nvPr/>
        </p:nvSpPr>
        <p:spPr>
          <a:xfrm flipH="false" flipV="false" rot="0">
            <a:off x="-1126659" y="7028511"/>
            <a:ext cx="4921456" cy="3986379"/>
          </a:xfrm>
          <a:custGeom>
            <a:avLst/>
            <a:gdLst/>
            <a:ahLst/>
            <a:cxnLst/>
            <a:rect r="r" b="b" t="t" l="l"/>
            <a:pathLst>
              <a:path h="3986379" w="4921456">
                <a:moveTo>
                  <a:pt x="0" y="0"/>
                </a:moveTo>
                <a:lnTo>
                  <a:pt x="4921455" y="0"/>
                </a:lnTo>
                <a:lnTo>
                  <a:pt x="4921455" y="3986379"/>
                </a:lnTo>
                <a:lnTo>
                  <a:pt x="0" y="398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10073435"/>
            <a:ext cx="18288000" cy="213565"/>
            <a:chOff x="0" y="0"/>
            <a:chExt cx="4816593" cy="56248"/>
          </a:xfrm>
        </p:grpSpPr>
        <p:sp>
          <p:nvSpPr>
            <p:cNvPr name="Freeform 5" id="5"/>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6" id="6"/>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0" y="0"/>
            <a:ext cx="18288000" cy="213565"/>
            <a:chOff x="0" y="0"/>
            <a:chExt cx="4816593" cy="56248"/>
          </a:xfrm>
        </p:grpSpPr>
        <p:sp>
          <p:nvSpPr>
            <p:cNvPr name="Freeform 9" id="9"/>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10" id="10"/>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01206"/>
            <a:ext cx="12998212" cy="9484587"/>
          </a:xfrm>
          <a:custGeom>
            <a:avLst/>
            <a:gdLst/>
            <a:ahLst/>
            <a:cxnLst/>
            <a:rect r="r" b="b" t="t" l="l"/>
            <a:pathLst>
              <a:path h="9484587" w="12998212">
                <a:moveTo>
                  <a:pt x="0" y="0"/>
                </a:moveTo>
                <a:lnTo>
                  <a:pt x="12998212" y="0"/>
                </a:lnTo>
                <a:lnTo>
                  <a:pt x="12998212" y="9484588"/>
                </a:lnTo>
                <a:lnTo>
                  <a:pt x="0" y="9484588"/>
                </a:lnTo>
                <a:lnTo>
                  <a:pt x="0" y="0"/>
                </a:lnTo>
                <a:close/>
              </a:path>
            </a:pathLst>
          </a:custGeom>
          <a:blipFill>
            <a:blip r:embed="rId2"/>
            <a:stretch>
              <a:fillRect l="-25612" t="-28019" r="-59107" b="-14308"/>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6732" y="1238250"/>
            <a:ext cx="17914535" cy="8681116"/>
          </a:xfrm>
          <a:custGeom>
            <a:avLst/>
            <a:gdLst/>
            <a:ahLst/>
            <a:cxnLst/>
            <a:rect r="r" b="b" t="t" l="l"/>
            <a:pathLst>
              <a:path h="8681116" w="17914535">
                <a:moveTo>
                  <a:pt x="0" y="0"/>
                </a:moveTo>
                <a:lnTo>
                  <a:pt x="17914536" y="0"/>
                </a:lnTo>
                <a:lnTo>
                  <a:pt x="17914536" y="8681116"/>
                </a:lnTo>
                <a:lnTo>
                  <a:pt x="0" y="8681116"/>
                </a:lnTo>
                <a:lnTo>
                  <a:pt x="0" y="0"/>
                </a:lnTo>
                <a:close/>
              </a:path>
            </a:pathLst>
          </a:custGeom>
          <a:blipFill>
            <a:blip r:embed="rId2"/>
            <a:stretch>
              <a:fillRect l="0" t="-7513" r="0" b="0"/>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364232" y="-2942693"/>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592540" y="264628"/>
            <a:ext cx="6981581" cy="1120775"/>
          </a:xfrm>
          <a:prstGeom prst="rect">
            <a:avLst/>
          </a:prstGeom>
        </p:spPr>
        <p:txBody>
          <a:bodyPr anchor="t" rtlCol="false" tIns="0" lIns="0" bIns="0" rIns="0">
            <a:spAutoFit/>
          </a:bodyPr>
          <a:lstStyle/>
          <a:p>
            <a:pPr>
              <a:lnSpc>
                <a:spcPts val="9100"/>
              </a:lnSpc>
            </a:pPr>
            <a:r>
              <a:rPr lang="en-US" sz="6500">
                <a:solidFill>
                  <a:srgbClr val="000000"/>
                </a:solidFill>
                <a:latin typeface="Glacial Indifference Bold"/>
              </a:rPr>
              <a:t>Flowchart Utama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73435"/>
            <a:ext cx="18288000" cy="213565"/>
            <a:chOff x="0" y="0"/>
            <a:chExt cx="4816593" cy="56248"/>
          </a:xfrm>
        </p:grpSpPr>
        <p:sp>
          <p:nvSpPr>
            <p:cNvPr name="Freeform 3" id="3"/>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4" id="4"/>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7861" y="1691325"/>
            <a:ext cx="18032278" cy="6998778"/>
          </a:xfrm>
          <a:custGeom>
            <a:avLst/>
            <a:gdLst/>
            <a:ahLst/>
            <a:cxnLst/>
            <a:rect r="r" b="b" t="t" l="l"/>
            <a:pathLst>
              <a:path h="6998778" w="18032278">
                <a:moveTo>
                  <a:pt x="0" y="0"/>
                </a:moveTo>
                <a:lnTo>
                  <a:pt x="18032278" y="0"/>
                </a:lnTo>
                <a:lnTo>
                  <a:pt x="18032278" y="6998777"/>
                </a:lnTo>
                <a:lnTo>
                  <a:pt x="0" y="6998777"/>
                </a:lnTo>
                <a:lnTo>
                  <a:pt x="0" y="0"/>
                </a:lnTo>
                <a:close/>
              </a:path>
            </a:pathLst>
          </a:custGeom>
          <a:blipFill>
            <a:blip r:embed="rId2"/>
            <a:stretch>
              <a:fillRect l="0" t="0" r="0" b="0"/>
            </a:stretch>
          </a:blipFill>
        </p:spPr>
      </p:sp>
      <p:sp>
        <p:nvSpPr>
          <p:cNvPr name="Freeform 6" id="6"/>
          <p:cNvSpPr/>
          <p:nvPr/>
        </p:nvSpPr>
        <p:spPr>
          <a:xfrm flipH="false" flipV="false" rot="0">
            <a:off x="14364232" y="-2602890"/>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588879" y="376697"/>
            <a:ext cx="7634926" cy="1278207"/>
          </a:xfrm>
          <a:prstGeom prst="rect">
            <a:avLst/>
          </a:prstGeom>
        </p:spPr>
        <p:txBody>
          <a:bodyPr anchor="t" rtlCol="false" tIns="0" lIns="0" bIns="0" rIns="0">
            <a:spAutoFit/>
          </a:bodyPr>
          <a:lstStyle/>
          <a:p>
            <a:pPr>
              <a:lnSpc>
                <a:spcPts val="5147"/>
              </a:lnSpc>
            </a:pPr>
            <a:r>
              <a:rPr lang="en-US" sz="3676">
                <a:solidFill>
                  <a:srgbClr val="000000"/>
                </a:solidFill>
                <a:latin typeface="Glacial Indifference Bold"/>
              </a:rPr>
              <a:t>Flowchart Submenu Mulai Permainan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13565"/>
            <a:chOff x="0" y="0"/>
            <a:chExt cx="4816593" cy="56248"/>
          </a:xfrm>
        </p:grpSpPr>
        <p:sp>
          <p:nvSpPr>
            <p:cNvPr name="Freeform 3" id="3"/>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4" id="4"/>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695631" y="8810879"/>
            <a:ext cx="3905319" cy="4114800"/>
          </a:xfrm>
          <a:custGeom>
            <a:avLst/>
            <a:gdLst/>
            <a:ahLst/>
            <a:cxnLst/>
            <a:rect r="r" b="b" t="t" l="l"/>
            <a:pathLst>
              <a:path h="4114800" w="3905319">
                <a:moveTo>
                  <a:pt x="0" y="0"/>
                </a:moveTo>
                <a:lnTo>
                  <a:pt x="3905319" y="0"/>
                </a:lnTo>
                <a:lnTo>
                  <a:pt x="390531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20568" y="7539038"/>
            <a:ext cx="3905319" cy="4114800"/>
          </a:xfrm>
          <a:custGeom>
            <a:avLst/>
            <a:gdLst/>
            <a:ahLst/>
            <a:cxnLst/>
            <a:rect r="r" b="b" t="t" l="l"/>
            <a:pathLst>
              <a:path h="4114800" w="3905319">
                <a:moveTo>
                  <a:pt x="0" y="0"/>
                </a:moveTo>
                <a:lnTo>
                  <a:pt x="3905319" y="0"/>
                </a:lnTo>
                <a:lnTo>
                  <a:pt x="390531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10073435"/>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028700" y="2014623"/>
            <a:ext cx="16230600" cy="6424781"/>
            <a:chOff x="0" y="0"/>
            <a:chExt cx="4274726" cy="1692123"/>
          </a:xfrm>
        </p:grpSpPr>
        <p:sp>
          <p:nvSpPr>
            <p:cNvPr name="Freeform 11" id="11"/>
            <p:cNvSpPr/>
            <p:nvPr/>
          </p:nvSpPr>
          <p:spPr>
            <a:xfrm flipH="false" flipV="false" rot="0">
              <a:off x="0" y="0"/>
              <a:ext cx="4274726" cy="1692123"/>
            </a:xfrm>
            <a:custGeom>
              <a:avLst/>
              <a:gdLst/>
              <a:ahLst/>
              <a:cxnLst/>
              <a:rect r="r" b="b" t="t" l="l"/>
              <a:pathLst>
                <a:path h="1692123" w="4274726">
                  <a:moveTo>
                    <a:pt x="0" y="0"/>
                  </a:moveTo>
                  <a:lnTo>
                    <a:pt x="4274726" y="0"/>
                  </a:lnTo>
                  <a:lnTo>
                    <a:pt x="4274726" y="1692123"/>
                  </a:lnTo>
                  <a:lnTo>
                    <a:pt x="0" y="1692123"/>
                  </a:lnTo>
                  <a:close/>
                </a:path>
              </a:pathLst>
            </a:custGeom>
            <a:solidFill>
              <a:srgbClr val="BFDDD2"/>
            </a:solidFill>
          </p:spPr>
        </p:sp>
        <p:sp>
          <p:nvSpPr>
            <p:cNvPr name="TextBox 12" id="12"/>
            <p:cNvSpPr txBox="true"/>
            <p:nvPr/>
          </p:nvSpPr>
          <p:spPr>
            <a:xfrm>
              <a:off x="0" y="-38100"/>
              <a:ext cx="4274726" cy="1730223"/>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5204033" y="-2028245"/>
            <a:ext cx="3675104" cy="3675104"/>
          </a:xfrm>
          <a:custGeom>
            <a:avLst/>
            <a:gdLst/>
            <a:ahLst/>
            <a:cxnLst/>
            <a:rect r="r" b="b" t="t" l="l"/>
            <a:pathLst>
              <a:path h="3675104" w="3675104">
                <a:moveTo>
                  <a:pt x="0" y="0"/>
                </a:moveTo>
                <a:lnTo>
                  <a:pt x="3675104" y="0"/>
                </a:lnTo>
                <a:lnTo>
                  <a:pt x="3675104" y="3675104"/>
                </a:lnTo>
                <a:lnTo>
                  <a:pt x="0" y="36751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332091" y="826243"/>
            <a:ext cx="6482062" cy="1056005"/>
          </a:xfrm>
          <a:prstGeom prst="rect">
            <a:avLst/>
          </a:prstGeom>
        </p:spPr>
        <p:txBody>
          <a:bodyPr anchor="t" rtlCol="false" tIns="0" lIns="0" bIns="0" rIns="0">
            <a:spAutoFit/>
          </a:bodyPr>
          <a:lstStyle/>
          <a:p>
            <a:pPr>
              <a:lnSpc>
                <a:spcPts val="8259"/>
              </a:lnSpc>
            </a:pPr>
            <a:r>
              <a:rPr lang="en-US" sz="6999">
                <a:solidFill>
                  <a:srgbClr val="000000"/>
                </a:solidFill>
                <a:latin typeface="Glacial Indifference Bold"/>
              </a:rPr>
              <a:t>Latar Belakang</a:t>
            </a:r>
          </a:p>
        </p:txBody>
      </p:sp>
      <p:sp>
        <p:nvSpPr>
          <p:cNvPr name="TextBox 15" id="15"/>
          <p:cNvSpPr txBox="true"/>
          <p:nvPr/>
        </p:nvSpPr>
        <p:spPr>
          <a:xfrm rot="0">
            <a:off x="1378967" y="2409201"/>
            <a:ext cx="15530067" cy="5559425"/>
          </a:xfrm>
          <a:prstGeom prst="rect">
            <a:avLst/>
          </a:prstGeom>
        </p:spPr>
        <p:txBody>
          <a:bodyPr anchor="t" rtlCol="false" tIns="0" lIns="0" bIns="0" rIns="0">
            <a:spAutoFit/>
          </a:bodyPr>
          <a:lstStyle/>
          <a:p>
            <a:pPr algn="just">
              <a:lnSpc>
                <a:spcPts val="4900"/>
              </a:lnSpc>
            </a:pPr>
            <a:r>
              <a:rPr lang="en-US" sz="3500">
                <a:solidFill>
                  <a:srgbClr val="000000"/>
                </a:solidFill>
                <a:latin typeface="Glacial Indifference"/>
              </a:rPr>
              <a:t>       Karena perkembangan teknologi, hampir semua kegiatan yang kita lakukan sehari-hari berhubungan dengan teknologi. Salah satunya adalah bermain game. Di masa lalu, permainan dilakukan secara tradisional. Dengan berkembangnya teknologi, saat ini sudah ada banyak game yang dapat dimainkan dengan mudah secara online.</a:t>
            </a:r>
          </a:p>
          <a:p>
            <a:pPr algn="just">
              <a:lnSpc>
                <a:spcPts val="4900"/>
              </a:lnSpc>
            </a:pPr>
            <a:r>
              <a:rPr lang="en-US" sz="3500">
                <a:solidFill>
                  <a:srgbClr val="000000"/>
                </a:solidFill>
                <a:latin typeface="Glacial Indifference"/>
              </a:rPr>
              <a:t>     </a:t>
            </a:r>
            <a:r>
              <a:rPr lang="en-US" sz="3500">
                <a:solidFill>
                  <a:srgbClr val="000000"/>
                </a:solidFill>
                <a:latin typeface="Glacial Indifference"/>
              </a:rPr>
              <a:t>Salah satu contoh game tradisional yaitu permainan gunting kertas batu. Game ini biasanya digunakan untuk menentukan pemenang antara dua pihak yang berbeda tujuan, dimana pemenang berhak mendapatkan apa yang dia inginkan dan pihak yang kalah mendapatkan risikonya.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38594" y="1204428"/>
            <a:ext cx="4229785" cy="6992134"/>
          </a:xfrm>
          <a:custGeom>
            <a:avLst/>
            <a:gdLst/>
            <a:ahLst/>
            <a:cxnLst/>
            <a:rect r="r" b="b" t="t" l="l"/>
            <a:pathLst>
              <a:path h="6992134" w="4229785">
                <a:moveTo>
                  <a:pt x="0" y="0"/>
                </a:moveTo>
                <a:lnTo>
                  <a:pt x="4229785" y="0"/>
                </a:lnTo>
                <a:lnTo>
                  <a:pt x="4229785" y="6992135"/>
                </a:lnTo>
                <a:lnTo>
                  <a:pt x="0" y="6992135"/>
                </a:lnTo>
                <a:lnTo>
                  <a:pt x="0" y="0"/>
                </a:lnTo>
                <a:close/>
              </a:path>
            </a:pathLst>
          </a:custGeom>
          <a:blipFill>
            <a:blip r:embed="rId2"/>
            <a:stretch>
              <a:fillRect l="-484379" t="0" r="0" b="-47929"/>
            </a:stretch>
          </a:blipFill>
        </p:spPr>
      </p:sp>
      <p:sp>
        <p:nvSpPr>
          <p:cNvPr name="Freeform 3" id="3"/>
          <p:cNvSpPr/>
          <p:nvPr/>
        </p:nvSpPr>
        <p:spPr>
          <a:xfrm flipH="false" flipV="false" rot="0">
            <a:off x="10986404" y="1204428"/>
            <a:ext cx="3133165" cy="8025297"/>
          </a:xfrm>
          <a:custGeom>
            <a:avLst/>
            <a:gdLst/>
            <a:ahLst/>
            <a:cxnLst/>
            <a:rect r="r" b="b" t="t" l="l"/>
            <a:pathLst>
              <a:path h="8025297" w="3133165">
                <a:moveTo>
                  <a:pt x="0" y="0"/>
                </a:moveTo>
                <a:lnTo>
                  <a:pt x="3133165" y="0"/>
                </a:lnTo>
                <a:lnTo>
                  <a:pt x="3133165" y="8025297"/>
                </a:lnTo>
                <a:lnTo>
                  <a:pt x="0" y="8025297"/>
                </a:lnTo>
                <a:lnTo>
                  <a:pt x="0" y="0"/>
                </a:lnTo>
                <a:close/>
              </a:path>
            </a:pathLst>
          </a:custGeom>
          <a:blipFill>
            <a:blip r:embed="rId2"/>
            <a:stretch>
              <a:fillRect l="-531420" t="0" r="-185104" b="-33395"/>
            </a:stretch>
          </a:blipFill>
        </p:spPr>
      </p:sp>
      <p:sp>
        <p:nvSpPr>
          <p:cNvPr name="Freeform 4" id="4"/>
          <p:cNvSpPr/>
          <p:nvPr/>
        </p:nvSpPr>
        <p:spPr>
          <a:xfrm flipH="false" flipV="false" rot="0">
            <a:off x="3747171" y="349733"/>
            <a:ext cx="7329587" cy="9587535"/>
          </a:xfrm>
          <a:custGeom>
            <a:avLst/>
            <a:gdLst/>
            <a:ahLst/>
            <a:cxnLst/>
            <a:rect r="r" b="b" t="t" l="l"/>
            <a:pathLst>
              <a:path h="9587535" w="7329587">
                <a:moveTo>
                  <a:pt x="0" y="0"/>
                </a:moveTo>
                <a:lnTo>
                  <a:pt x="7329588" y="0"/>
                </a:lnTo>
                <a:lnTo>
                  <a:pt x="7329588" y="9587534"/>
                </a:lnTo>
                <a:lnTo>
                  <a:pt x="0" y="9587534"/>
                </a:lnTo>
                <a:lnTo>
                  <a:pt x="0" y="0"/>
                </a:lnTo>
                <a:close/>
              </a:path>
            </a:pathLst>
          </a:custGeom>
          <a:blipFill>
            <a:blip r:embed="rId2"/>
            <a:stretch>
              <a:fillRect l="-61445" t="0" r="-151145" b="0"/>
            </a:stretch>
          </a:blipFill>
        </p:spPr>
      </p:sp>
      <p:sp>
        <p:nvSpPr>
          <p:cNvPr name="Freeform 5" id="5"/>
          <p:cNvSpPr/>
          <p:nvPr/>
        </p:nvSpPr>
        <p:spPr>
          <a:xfrm flipH="false" flipV="false" rot="0">
            <a:off x="57150" y="1290153"/>
            <a:ext cx="3813258" cy="7668109"/>
          </a:xfrm>
          <a:custGeom>
            <a:avLst/>
            <a:gdLst/>
            <a:ahLst/>
            <a:cxnLst/>
            <a:rect r="r" b="b" t="t" l="l"/>
            <a:pathLst>
              <a:path h="7668109" w="3813258">
                <a:moveTo>
                  <a:pt x="0" y="0"/>
                </a:moveTo>
                <a:lnTo>
                  <a:pt x="3813258" y="0"/>
                </a:lnTo>
                <a:lnTo>
                  <a:pt x="3813258" y="7668109"/>
                </a:lnTo>
                <a:lnTo>
                  <a:pt x="0" y="7668109"/>
                </a:lnTo>
                <a:lnTo>
                  <a:pt x="0" y="0"/>
                </a:lnTo>
                <a:close/>
              </a:path>
            </a:pathLst>
          </a:custGeom>
          <a:blipFill>
            <a:blip r:embed="rId2"/>
            <a:stretch>
              <a:fillRect l="0" t="0" r="-566618" b="-38719"/>
            </a:stretch>
          </a:blipFill>
        </p:spPr>
      </p:sp>
      <p:sp>
        <p:nvSpPr>
          <p:cNvPr name="Freeform 6" id="6"/>
          <p:cNvSpPr/>
          <p:nvPr/>
        </p:nvSpPr>
        <p:spPr>
          <a:xfrm flipH="false" flipV="false" rot="0">
            <a:off x="-1432028" y="7603248"/>
            <a:ext cx="4921456" cy="3986379"/>
          </a:xfrm>
          <a:custGeom>
            <a:avLst/>
            <a:gdLst/>
            <a:ahLst/>
            <a:cxnLst/>
            <a:rect r="r" b="b" t="t" l="l"/>
            <a:pathLst>
              <a:path h="3986379" w="4921456">
                <a:moveTo>
                  <a:pt x="0" y="0"/>
                </a:moveTo>
                <a:lnTo>
                  <a:pt x="4921456" y="0"/>
                </a:lnTo>
                <a:lnTo>
                  <a:pt x="4921456" y="3986379"/>
                </a:lnTo>
                <a:lnTo>
                  <a:pt x="0" y="398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10073435"/>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0"/>
            <a:ext cx="18288000" cy="213565"/>
            <a:chOff x="0" y="0"/>
            <a:chExt cx="4816593" cy="56248"/>
          </a:xfrm>
        </p:grpSpPr>
        <p:sp>
          <p:nvSpPr>
            <p:cNvPr name="Freeform 11" id="11"/>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12" id="12"/>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6729519" y="278599"/>
            <a:ext cx="9624212" cy="821054"/>
          </a:xfrm>
          <a:prstGeom prst="rect">
            <a:avLst/>
          </a:prstGeom>
        </p:spPr>
        <p:txBody>
          <a:bodyPr anchor="t" rtlCol="false" tIns="0" lIns="0" bIns="0" rIns="0">
            <a:spAutoFit/>
          </a:bodyPr>
          <a:lstStyle/>
          <a:p>
            <a:pPr>
              <a:lnSpc>
                <a:spcPts val="6720"/>
              </a:lnSpc>
            </a:pPr>
            <a:r>
              <a:rPr lang="en-US" sz="4800">
                <a:solidFill>
                  <a:srgbClr val="000000"/>
                </a:solidFill>
                <a:latin typeface="Glacial Indifference Bold"/>
              </a:rPr>
              <a:t>Flowchart Pemain VS Komputer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94796" y="758341"/>
            <a:ext cx="7245385" cy="9228097"/>
          </a:xfrm>
          <a:custGeom>
            <a:avLst/>
            <a:gdLst/>
            <a:ahLst/>
            <a:cxnLst/>
            <a:rect r="r" b="b" t="t" l="l"/>
            <a:pathLst>
              <a:path h="9228097" w="7245385">
                <a:moveTo>
                  <a:pt x="0" y="0"/>
                </a:moveTo>
                <a:lnTo>
                  <a:pt x="7245386" y="0"/>
                </a:lnTo>
                <a:lnTo>
                  <a:pt x="7245386" y="9228097"/>
                </a:lnTo>
                <a:lnTo>
                  <a:pt x="0" y="9228097"/>
                </a:lnTo>
                <a:lnTo>
                  <a:pt x="0" y="0"/>
                </a:lnTo>
                <a:close/>
              </a:path>
            </a:pathLst>
          </a:custGeom>
          <a:blipFill>
            <a:blip r:embed="rId2"/>
            <a:stretch>
              <a:fillRect l="-68676" t="0" r="-175899" b="0"/>
            </a:stretch>
          </a:blipFill>
        </p:spPr>
      </p:sp>
      <p:sp>
        <p:nvSpPr>
          <p:cNvPr name="Freeform 3" id="3"/>
          <p:cNvSpPr/>
          <p:nvPr/>
        </p:nvSpPr>
        <p:spPr>
          <a:xfrm flipH="false" flipV="false" rot="0">
            <a:off x="19050" y="1445217"/>
            <a:ext cx="3830084" cy="7643159"/>
          </a:xfrm>
          <a:custGeom>
            <a:avLst/>
            <a:gdLst/>
            <a:ahLst/>
            <a:cxnLst/>
            <a:rect r="r" b="b" t="t" l="l"/>
            <a:pathLst>
              <a:path h="7643159" w="3830084">
                <a:moveTo>
                  <a:pt x="0" y="0"/>
                </a:moveTo>
                <a:lnTo>
                  <a:pt x="3830084" y="0"/>
                </a:lnTo>
                <a:lnTo>
                  <a:pt x="3830084" y="7643159"/>
                </a:lnTo>
                <a:lnTo>
                  <a:pt x="0" y="7643159"/>
                </a:lnTo>
                <a:lnTo>
                  <a:pt x="0" y="0"/>
                </a:lnTo>
                <a:close/>
              </a:path>
            </a:pathLst>
          </a:custGeom>
          <a:blipFill>
            <a:blip r:embed="rId2"/>
            <a:stretch>
              <a:fillRect l="0" t="0" r="-553567" b="-21057"/>
            </a:stretch>
          </a:blipFill>
        </p:spPr>
      </p:sp>
      <p:sp>
        <p:nvSpPr>
          <p:cNvPr name="Freeform 4" id="4"/>
          <p:cNvSpPr/>
          <p:nvPr/>
        </p:nvSpPr>
        <p:spPr>
          <a:xfrm flipH="false" flipV="false" rot="0">
            <a:off x="-1432028" y="7603248"/>
            <a:ext cx="4921456" cy="3986379"/>
          </a:xfrm>
          <a:custGeom>
            <a:avLst/>
            <a:gdLst/>
            <a:ahLst/>
            <a:cxnLst/>
            <a:rect r="r" b="b" t="t" l="l"/>
            <a:pathLst>
              <a:path h="3986379" w="4921456">
                <a:moveTo>
                  <a:pt x="0" y="0"/>
                </a:moveTo>
                <a:lnTo>
                  <a:pt x="4921456" y="0"/>
                </a:lnTo>
                <a:lnTo>
                  <a:pt x="4921456" y="3986379"/>
                </a:lnTo>
                <a:lnTo>
                  <a:pt x="0" y="398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10073435"/>
            <a:ext cx="18288000" cy="213565"/>
            <a:chOff x="0" y="0"/>
            <a:chExt cx="4816593" cy="56248"/>
          </a:xfrm>
        </p:grpSpPr>
        <p:sp>
          <p:nvSpPr>
            <p:cNvPr name="Freeform 6" id="6"/>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7" id="7"/>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040182" y="1028700"/>
            <a:ext cx="2948118" cy="9044735"/>
          </a:xfrm>
          <a:custGeom>
            <a:avLst/>
            <a:gdLst/>
            <a:ahLst/>
            <a:cxnLst/>
            <a:rect r="r" b="b" t="t" l="l"/>
            <a:pathLst>
              <a:path h="9044735" w="2948118">
                <a:moveTo>
                  <a:pt x="0" y="0"/>
                </a:moveTo>
                <a:lnTo>
                  <a:pt x="2948118" y="0"/>
                </a:lnTo>
                <a:lnTo>
                  <a:pt x="2948118" y="9044735"/>
                </a:lnTo>
                <a:lnTo>
                  <a:pt x="0" y="9044735"/>
                </a:lnTo>
                <a:lnTo>
                  <a:pt x="0" y="0"/>
                </a:lnTo>
                <a:close/>
              </a:path>
            </a:pathLst>
          </a:custGeom>
          <a:blipFill>
            <a:blip r:embed="rId2"/>
            <a:stretch>
              <a:fillRect l="-547509" t="0" r="-182503" b="0"/>
            </a:stretch>
          </a:blipFill>
        </p:spPr>
      </p:sp>
      <p:sp>
        <p:nvSpPr>
          <p:cNvPr name="Freeform 9" id="9"/>
          <p:cNvSpPr/>
          <p:nvPr/>
        </p:nvSpPr>
        <p:spPr>
          <a:xfrm flipH="false" flipV="false" rot="0">
            <a:off x="13884387" y="1252053"/>
            <a:ext cx="4441713" cy="6885749"/>
          </a:xfrm>
          <a:custGeom>
            <a:avLst/>
            <a:gdLst/>
            <a:ahLst/>
            <a:cxnLst/>
            <a:rect r="r" b="b" t="t" l="l"/>
            <a:pathLst>
              <a:path h="6885749" w="4441713">
                <a:moveTo>
                  <a:pt x="0" y="0"/>
                </a:moveTo>
                <a:lnTo>
                  <a:pt x="4441713" y="0"/>
                </a:lnTo>
                <a:lnTo>
                  <a:pt x="4441713" y="6885749"/>
                </a:lnTo>
                <a:lnTo>
                  <a:pt x="0" y="6885749"/>
                </a:lnTo>
                <a:lnTo>
                  <a:pt x="0" y="0"/>
                </a:lnTo>
                <a:close/>
              </a:path>
            </a:pathLst>
          </a:custGeom>
          <a:blipFill>
            <a:blip r:embed="rId2"/>
            <a:stretch>
              <a:fillRect l="-497559" t="0" r="0" b="-42477"/>
            </a:stretch>
          </a:blipFill>
        </p:spPr>
      </p:sp>
      <p:grpSp>
        <p:nvGrpSpPr>
          <p:cNvPr name="Group 10" id="10"/>
          <p:cNvGrpSpPr/>
          <p:nvPr/>
        </p:nvGrpSpPr>
        <p:grpSpPr>
          <a:xfrm rot="0">
            <a:off x="0" y="0"/>
            <a:ext cx="18288000" cy="213565"/>
            <a:chOff x="0" y="0"/>
            <a:chExt cx="4816593" cy="56248"/>
          </a:xfrm>
        </p:grpSpPr>
        <p:sp>
          <p:nvSpPr>
            <p:cNvPr name="Freeform 11" id="11"/>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12" id="12"/>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5544859" y="207646"/>
            <a:ext cx="10448975" cy="821054"/>
          </a:xfrm>
          <a:prstGeom prst="rect">
            <a:avLst/>
          </a:prstGeom>
        </p:spPr>
        <p:txBody>
          <a:bodyPr anchor="t" rtlCol="false" tIns="0" lIns="0" bIns="0" rIns="0">
            <a:spAutoFit/>
          </a:bodyPr>
          <a:lstStyle/>
          <a:p>
            <a:pPr>
              <a:lnSpc>
                <a:spcPts val="6720"/>
              </a:lnSpc>
            </a:pPr>
            <a:r>
              <a:rPr lang="en-US" sz="4800">
                <a:solidFill>
                  <a:srgbClr val="000000"/>
                </a:solidFill>
                <a:latin typeface="Glacial Indifference Bold"/>
              </a:rPr>
              <a:t>Flowchart  Pemain 1 VS Pemain 2</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520018" y="1189252"/>
            <a:ext cx="8697865" cy="7480793"/>
          </a:xfrm>
          <a:custGeom>
            <a:avLst/>
            <a:gdLst/>
            <a:ahLst/>
            <a:cxnLst/>
            <a:rect r="r" b="b" t="t" l="l"/>
            <a:pathLst>
              <a:path h="7480793" w="8697865">
                <a:moveTo>
                  <a:pt x="0" y="0"/>
                </a:moveTo>
                <a:lnTo>
                  <a:pt x="8697866" y="0"/>
                </a:lnTo>
                <a:lnTo>
                  <a:pt x="8697866" y="7480793"/>
                </a:lnTo>
                <a:lnTo>
                  <a:pt x="0" y="7480793"/>
                </a:lnTo>
                <a:lnTo>
                  <a:pt x="0" y="0"/>
                </a:lnTo>
                <a:close/>
              </a:path>
            </a:pathLst>
          </a:custGeom>
          <a:blipFill>
            <a:blip r:embed="rId2"/>
            <a:stretch>
              <a:fillRect l="-66398" t="0" r="0" b="0"/>
            </a:stretch>
          </a:blipFill>
        </p:spPr>
      </p:sp>
      <p:sp>
        <p:nvSpPr>
          <p:cNvPr name="Freeform 3" id="3"/>
          <p:cNvSpPr/>
          <p:nvPr/>
        </p:nvSpPr>
        <p:spPr>
          <a:xfrm flipH="false" flipV="false" rot="0">
            <a:off x="4958538" y="1189252"/>
            <a:ext cx="4757387" cy="8909246"/>
          </a:xfrm>
          <a:custGeom>
            <a:avLst/>
            <a:gdLst/>
            <a:ahLst/>
            <a:cxnLst/>
            <a:rect r="r" b="b" t="t" l="l"/>
            <a:pathLst>
              <a:path h="8909246" w="4757387">
                <a:moveTo>
                  <a:pt x="0" y="0"/>
                </a:moveTo>
                <a:lnTo>
                  <a:pt x="4757387" y="0"/>
                </a:lnTo>
                <a:lnTo>
                  <a:pt x="4757387" y="8909245"/>
                </a:lnTo>
                <a:lnTo>
                  <a:pt x="0" y="8909245"/>
                </a:lnTo>
                <a:lnTo>
                  <a:pt x="0" y="0"/>
                </a:lnTo>
                <a:close/>
              </a:path>
            </a:pathLst>
          </a:custGeom>
          <a:blipFill>
            <a:blip r:embed="rId2"/>
            <a:stretch>
              <a:fillRect l="0" t="0" r="-262315" b="0"/>
            </a:stretch>
          </a:blipFill>
        </p:spPr>
      </p:sp>
      <p:sp>
        <p:nvSpPr>
          <p:cNvPr name="Freeform 4" id="4"/>
          <p:cNvSpPr/>
          <p:nvPr/>
        </p:nvSpPr>
        <p:spPr>
          <a:xfrm flipH="false" flipV="false" rot="0">
            <a:off x="0" y="1189252"/>
            <a:ext cx="5140596" cy="8859120"/>
          </a:xfrm>
          <a:custGeom>
            <a:avLst/>
            <a:gdLst/>
            <a:ahLst/>
            <a:cxnLst/>
            <a:rect r="r" b="b" t="t" l="l"/>
            <a:pathLst>
              <a:path h="8859120" w="5140596">
                <a:moveTo>
                  <a:pt x="0" y="0"/>
                </a:moveTo>
                <a:lnTo>
                  <a:pt x="5140596" y="0"/>
                </a:lnTo>
                <a:lnTo>
                  <a:pt x="5140596" y="8859120"/>
                </a:lnTo>
                <a:lnTo>
                  <a:pt x="0" y="8859120"/>
                </a:lnTo>
                <a:lnTo>
                  <a:pt x="0" y="0"/>
                </a:lnTo>
                <a:close/>
              </a:path>
            </a:pathLst>
          </a:custGeom>
          <a:blipFill>
            <a:blip r:embed="rId3"/>
            <a:stretch>
              <a:fillRect l="0" t="0" r="0" b="0"/>
            </a:stretch>
          </a:blipFill>
        </p:spPr>
      </p:sp>
      <p:grpSp>
        <p:nvGrpSpPr>
          <p:cNvPr name="Group 5" id="5"/>
          <p:cNvGrpSpPr/>
          <p:nvPr/>
        </p:nvGrpSpPr>
        <p:grpSpPr>
          <a:xfrm rot="0">
            <a:off x="0" y="10095997"/>
            <a:ext cx="18288000" cy="213565"/>
            <a:chOff x="0" y="0"/>
            <a:chExt cx="4816593" cy="56248"/>
          </a:xfrm>
        </p:grpSpPr>
        <p:sp>
          <p:nvSpPr>
            <p:cNvPr name="Freeform 6" id="6"/>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7" id="7"/>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364232" y="-3426827"/>
            <a:ext cx="5790136" cy="5790136"/>
          </a:xfrm>
          <a:custGeom>
            <a:avLst/>
            <a:gdLst/>
            <a:ahLst/>
            <a:cxnLst/>
            <a:rect r="r" b="b" t="t" l="l"/>
            <a:pathLst>
              <a:path h="5790136" w="5790136">
                <a:moveTo>
                  <a:pt x="0" y="0"/>
                </a:moveTo>
                <a:lnTo>
                  <a:pt x="5790136" y="0"/>
                </a:lnTo>
                <a:lnTo>
                  <a:pt x="5790136" y="5790135"/>
                </a:lnTo>
                <a:lnTo>
                  <a:pt x="0" y="57901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0" y="0"/>
            <a:ext cx="18288000" cy="213565"/>
            <a:chOff x="0" y="0"/>
            <a:chExt cx="4816593" cy="56248"/>
          </a:xfrm>
        </p:grpSpPr>
        <p:sp>
          <p:nvSpPr>
            <p:cNvPr name="Freeform 10" id="10"/>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11" id="11"/>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91404" y="361367"/>
            <a:ext cx="8046136" cy="613408"/>
          </a:xfrm>
          <a:prstGeom prst="rect">
            <a:avLst/>
          </a:prstGeom>
        </p:spPr>
        <p:txBody>
          <a:bodyPr anchor="t" rtlCol="false" tIns="0" lIns="0" bIns="0" rIns="0">
            <a:spAutoFit/>
          </a:bodyPr>
          <a:lstStyle/>
          <a:p>
            <a:pPr>
              <a:lnSpc>
                <a:spcPts val="5040"/>
              </a:lnSpc>
            </a:pPr>
            <a:r>
              <a:rPr lang="en-US" sz="3600">
                <a:solidFill>
                  <a:srgbClr val="000000"/>
                </a:solidFill>
                <a:latin typeface="Glacial Indifference Bold"/>
              </a:rPr>
              <a:t>Flowchart Skor Saat Ini &amp; Reset Skor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73435"/>
            <a:ext cx="18288000" cy="213565"/>
            <a:chOff x="0" y="0"/>
            <a:chExt cx="4816593" cy="56248"/>
          </a:xfrm>
        </p:grpSpPr>
        <p:sp>
          <p:nvSpPr>
            <p:cNvPr name="Freeform 3" id="3"/>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4" id="4"/>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8288000" cy="213565"/>
            <a:chOff x="0" y="0"/>
            <a:chExt cx="4816593" cy="56248"/>
          </a:xfrm>
        </p:grpSpPr>
        <p:sp>
          <p:nvSpPr>
            <p:cNvPr name="Freeform 6" id="6"/>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7" id="7"/>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109215" y="1364189"/>
            <a:ext cx="14069570" cy="8485111"/>
          </a:xfrm>
          <a:custGeom>
            <a:avLst/>
            <a:gdLst/>
            <a:ahLst/>
            <a:cxnLst/>
            <a:rect r="r" b="b" t="t" l="l"/>
            <a:pathLst>
              <a:path h="8485111" w="14069570">
                <a:moveTo>
                  <a:pt x="0" y="0"/>
                </a:moveTo>
                <a:lnTo>
                  <a:pt x="14069570" y="0"/>
                </a:lnTo>
                <a:lnTo>
                  <a:pt x="14069570" y="8485111"/>
                </a:lnTo>
                <a:lnTo>
                  <a:pt x="0" y="8485111"/>
                </a:lnTo>
                <a:lnTo>
                  <a:pt x="0" y="0"/>
                </a:lnTo>
                <a:close/>
              </a:path>
            </a:pathLst>
          </a:custGeom>
          <a:blipFill>
            <a:blip r:embed="rId2"/>
            <a:stretch>
              <a:fillRect l="0" t="-461" r="-13815" b="-8214"/>
            </a:stretch>
          </a:blipFill>
        </p:spPr>
      </p:sp>
      <p:sp>
        <p:nvSpPr>
          <p:cNvPr name="TextBox 9" id="9"/>
          <p:cNvSpPr txBox="true"/>
          <p:nvPr/>
        </p:nvSpPr>
        <p:spPr>
          <a:xfrm rot="0">
            <a:off x="3552253" y="304689"/>
            <a:ext cx="11183494" cy="863600"/>
          </a:xfrm>
          <a:prstGeom prst="rect">
            <a:avLst/>
          </a:prstGeom>
        </p:spPr>
        <p:txBody>
          <a:bodyPr anchor="t" rtlCol="false" tIns="0" lIns="0" bIns="0" rIns="0">
            <a:spAutoFit/>
          </a:bodyPr>
          <a:lstStyle/>
          <a:p>
            <a:pPr algn="ctr">
              <a:lnSpc>
                <a:spcPts val="7000"/>
              </a:lnSpc>
            </a:pPr>
            <a:r>
              <a:rPr lang="en-US" sz="5000">
                <a:solidFill>
                  <a:srgbClr val="000000"/>
                </a:solidFill>
                <a:latin typeface="Glacial Indifference Bold"/>
              </a:rPr>
              <a:t>Tampilan  Program Saat Dijalankan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3273" y="6860445"/>
            <a:ext cx="1084179" cy="1084179"/>
          </a:xfrm>
          <a:custGeom>
            <a:avLst/>
            <a:gdLst/>
            <a:ahLst/>
            <a:cxnLst/>
            <a:rect r="r" b="b" t="t" l="l"/>
            <a:pathLst>
              <a:path h="1084179" w="1084179">
                <a:moveTo>
                  <a:pt x="0" y="0"/>
                </a:moveTo>
                <a:lnTo>
                  <a:pt x="1084179" y="0"/>
                </a:lnTo>
                <a:lnTo>
                  <a:pt x="1084179" y="1084179"/>
                </a:lnTo>
                <a:lnTo>
                  <a:pt x="0" y="10841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7458936"/>
            <a:ext cx="3878430" cy="3141528"/>
          </a:xfrm>
          <a:custGeom>
            <a:avLst/>
            <a:gdLst/>
            <a:ahLst/>
            <a:cxnLst/>
            <a:rect r="r" b="b" t="t" l="l"/>
            <a:pathLst>
              <a:path h="3141528" w="3878430">
                <a:moveTo>
                  <a:pt x="0" y="0"/>
                </a:moveTo>
                <a:lnTo>
                  <a:pt x="3878430" y="0"/>
                </a:lnTo>
                <a:lnTo>
                  <a:pt x="3878430" y="3141528"/>
                </a:lnTo>
                <a:lnTo>
                  <a:pt x="0" y="31415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10073435"/>
            <a:ext cx="18288000" cy="213565"/>
            <a:chOff x="0" y="0"/>
            <a:chExt cx="4816593" cy="56248"/>
          </a:xfrm>
        </p:grpSpPr>
        <p:sp>
          <p:nvSpPr>
            <p:cNvPr name="Freeform 5" id="5"/>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6" id="6"/>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5407088" y="-626487"/>
            <a:ext cx="3268995" cy="3445581"/>
          </a:xfrm>
          <a:custGeom>
            <a:avLst/>
            <a:gdLst/>
            <a:ahLst/>
            <a:cxnLst/>
            <a:rect r="r" b="b" t="t" l="l"/>
            <a:pathLst>
              <a:path h="3445581" w="3268995">
                <a:moveTo>
                  <a:pt x="0" y="0"/>
                </a:moveTo>
                <a:lnTo>
                  <a:pt x="3268994" y="0"/>
                </a:lnTo>
                <a:lnTo>
                  <a:pt x="3268994" y="3445580"/>
                </a:lnTo>
                <a:lnTo>
                  <a:pt x="0" y="34455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6066996" y="2441475"/>
            <a:ext cx="1089258" cy="1089258"/>
          </a:xfrm>
          <a:custGeom>
            <a:avLst/>
            <a:gdLst/>
            <a:ahLst/>
            <a:cxnLst/>
            <a:rect r="r" b="b" t="t" l="l"/>
            <a:pathLst>
              <a:path h="1089258" w="1089258">
                <a:moveTo>
                  <a:pt x="0" y="0"/>
                </a:moveTo>
                <a:lnTo>
                  <a:pt x="1089258" y="0"/>
                </a:lnTo>
                <a:lnTo>
                  <a:pt x="1089258" y="1089258"/>
                </a:lnTo>
                <a:lnTo>
                  <a:pt x="0" y="10892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240901" y="6314379"/>
            <a:ext cx="456551" cy="456551"/>
          </a:xfrm>
          <a:custGeom>
            <a:avLst/>
            <a:gdLst/>
            <a:ahLst/>
            <a:cxnLst/>
            <a:rect r="r" b="b" t="t" l="l"/>
            <a:pathLst>
              <a:path h="456551" w="456551">
                <a:moveTo>
                  <a:pt x="0" y="0"/>
                </a:moveTo>
                <a:lnTo>
                  <a:pt x="456551" y="0"/>
                </a:lnTo>
                <a:lnTo>
                  <a:pt x="456551" y="456551"/>
                </a:lnTo>
                <a:lnTo>
                  <a:pt x="0" y="4565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4718528" y="4291008"/>
            <a:ext cx="8850944" cy="1533535"/>
          </a:xfrm>
          <a:prstGeom prst="rect">
            <a:avLst/>
          </a:prstGeom>
        </p:spPr>
        <p:txBody>
          <a:bodyPr anchor="t" rtlCol="false" tIns="0" lIns="0" bIns="0" rIns="0">
            <a:spAutoFit/>
          </a:bodyPr>
          <a:lstStyle/>
          <a:p>
            <a:pPr algn="ctr">
              <a:lnSpc>
                <a:spcPts val="12599"/>
              </a:lnSpc>
            </a:pPr>
            <a:r>
              <a:rPr lang="en-US" sz="8999">
                <a:solidFill>
                  <a:srgbClr val="000000"/>
                </a:solidFill>
                <a:latin typeface="Glacial Indifference Bold"/>
              </a:rPr>
              <a:t>Desain Interface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738" y="29949"/>
            <a:ext cx="17890524" cy="10227101"/>
          </a:xfrm>
          <a:custGeom>
            <a:avLst/>
            <a:gdLst/>
            <a:ahLst/>
            <a:cxnLst/>
            <a:rect r="r" b="b" t="t" l="l"/>
            <a:pathLst>
              <a:path h="10227101" w="17890524">
                <a:moveTo>
                  <a:pt x="0" y="0"/>
                </a:moveTo>
                <a:lnTo>
                  <a:pt x="17890524" y="0"/>
                </a:lnTo>
                <a:lnTo>
                  <a:pt x="17890524" y="10227102"/>
                </a:lnTo>
                <a:lnTo>
                  <a:pt x="0" y="10227102"/>
                </a:lnTo>
                <a:lnTo>
                  <a:pt x="0" y="0"/>
                </a:lnTo>
                <a:close/>
              </a:path>
            </a:pathLst>
          </a:custGeom>
          <a:blipFill>
            <a:blip r:embed="rId2"/>
            <a:stretch>
              <a:fillRect l="0" t="0" r="-1676"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5813" y="0"/>
            <a:ext cx="16516375" cy="10287000"/>
          </a:xfrm>
          <a:custGeom>
            <a:avLst/>
            <a:gdLst/>
            <a:ahLst/>
            <a:cxnLst/>
            <a:rect r="r" b="b" t="t" l="l"/>
            <a:pathLst>
              <a:path h="10287000" w="16516375">
                <a:moveTo>
                  <a:pt x="0" y="0"/>
                </a:moveTo>
                <a:lnTo>
                  <a:pt x="16516374" y="0"/>
                </a:lnTo>
                <a:lnTo>
                  <a:pt x="16516374" y="10287000"/>
                </a:lnTo>
                <a:lnTo>
                  <a:pt x="0" y="10287000"/>
                </a:lnTo>
                <a:lnTo>
                  <a:pt x="0" y="0"/>
                </a:lnTo>
                <a:close/>
              </a:path>
            </a:pathLst>
          </a:custGeom>
          <a:blipFill>
            <a:blip r:embed="rId2"/>
            <a:stretch>
              <a:fillRect l="-5069" t="0" r="-571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5813" y="0"/>
            <a:ext cx="16516375" cy="10287000"/>
          </a:xfrm>
          <a:custGeom>
            <a:avLst/>
            <a:gdLst/>
            <a:ahLst/>
            <a:cxnLst/>
            <a:rect r="r" b="b" t="t" l="l"/>
            <a:pathLst>
              <a:path h="10287000" w="16516375">
                <a:moveTo>
                  <a:pt x="0" y="0"/>
                </a:moveTo>
                <a:lnTo>
                  <a:pt x="16516374" y="0"/>
                </a:lnTo>
                <a:lnTo>
                  <a:pt x="16516374" y="10287000"/>
                </a:lnTo>
                <a:lnTo>
                  <a:pt x="0" y="10287000"/>
                </a:lnTo>
                <a:lnTo>
                  <a:pt x="0" y="0"/>
                </a:lnTo>
                <a:close/>
              </a:path>
            </a:pathLst>
          </a:custGeom>
          <a:blipFill>
            <a:blip r:embed="rId2"/>
            <a:stretch>
              <a:fillRect l="-5390" t="0" r="-539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5813" y="0"/>
            <a:ext cx="16516375" cy="10287000"/>
          </a:xfrm>
          <a:custGeom>
            <a:avLst/>
            <a:gdLst/>
            <a:ahLst/>
            <a:cxnLst/>
            <a:rect r="r" b="b" t="t" l="l"/>
            <a:pathLst>
              <a:path h="10287000" w="16516375">
                <a:moveTo>
                  <a:pt x="0" y="0"/>
                </a:moveTo>
                <a:lnTo>
                  <a:pt x="16516374" y="0"/>
                </a:lnTo>
                <a:lnTo>
                  <a:pt x="16516374" y="10287000"/>
                </a:lnTo>
                <a:lnTo>
                  <a:pt x="0" y="10287000"/>
                </a:lnTo>
                <a:lnTo>
                  <a:pt x="0" y="0"/>
                </a:lnTo>
                <a:close/>
              </a:path>
            </a:pathLst>
          </a:custGeom>
          <a:blipFill>
            <a:blip r:embed="rId2"/>
            <a:stretch>
              <a:fillRect l="-5390" t="0" r="-539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738" y="29949"/>
            <a:ext cx="17890524" cy="10227101"/>
          </a:xfrm>
          <a:custGeom>
            <a:avLst/>
            <a:gdLst/>
            <a:ahLst/>
            <a:cxnLst/>
            <a:rect r="r" b="b" t="t" l="l"/>
            <a:pathLst>
              <a:path h="10227101" w="17890524">
                <a:moveTo>
                  <a:pt x="0" y="0"/>
                </a:moveTo>
                <a:lnTo>
                  <a:pt x="17890524" y="0"/>
                </a:lnTo>
                <a:lnTo>
                  <a:pt x="17890524" y="10227102"/>
                </a:lnTo>
                <a:lnTo>
                  <a:pt x="0" y="10227102"/>
                </a:lnTo>
                <a:lnTo>
                  <a:pt x="0" y="0"/>
                </a:lnTo>
                <a:close/>
              </a:path>
            </a:pathLst>
          </a:custGeom>
          <a:blipFill>
            <a:blip r:embed="rId2"/>
            <a:stretch>
              <a:fillRect l="-838" t="0" r="-838"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421953"/>
            <a:ext cx="18288000" cy="4865047"/>
            <a:chOff x="0" y="0"/>
            <a:chExt cx="4816593" cy="1281329"/>
          </a:xfrm>
        </p:grpSpPr>
        <p:sp>
          <p:nvSpPr>
            <p:cNvPr name="Freeform 3" id="3"/>
            <p:cNvSpPr/>
            <p:nvPr/>
          </p:nvSpPr>
          <p:spPr>
            <a:xfrm flipH="false" flipV="false" rot="0">
              <a:off x="0" y="0"/>
              <a:ext cx="4816592" cy="1281329"/>
            </a:xfrm>
            <a:custGeom>
              <a:avLst/>
              <a:gdLst/>
              <a:ahLst/>
              <a:cxnLst/>
              <a:rect r="r" b="b" t="t" l="l"/>
              <a:pathLst>
                <a:path h="1281329" w="4816592">
                  <a:moveTo>
                    <a:pt x="0" y="0"/>
                  </a:moveTo>
                  <a:lnTo>
                    <a:pt x="4816592" y="0"/>
                  </a:lnTo>
                  <a:lnTo>
                    <a:pt x="4816592" y="1281329"/>
                  </a:lnTo>
                  <a:lnTo>
                    <a:pt x="0" y="1281329"/>
                  </a:lnTo>
                  <a:close/>
                </a:path>
              </a:pathLst>
            </a:custGeom>
            <a:solidFill>
              <a:srgbClr val="5DA295"/>
            </a:solidFill>
          </p:spPr>
        </p:sp>
        <p:sp>
          <p:nvSpPr>
            <p:cNvPr name="TextBox 4" id="4"/>
            <p:cNvSpPr txBox="true"/>
            <p:nvPr/>
          </p:nvSpPr>
          <p:spPr>
            <a:xfrm>
              <a:off x="0" y="-38100"/>
              <a:ext cx="4816593" cy="131942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8288000" cy="213565"/>
            <a:chOff x="0" y="0"/>
            <a:chExt cx="4816593" cy="56248"/>
          </a:xfrm>
        </p:grpSpPr>
        <p:sp>
          <p:nvSpPr>
            <p:cNvPr name="Freeform 6" id="6"/>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7" id="7"/>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609650" y="2924809"/>
            <a:ext cx="5068699" cy="5514595"/>
            <a:chOff x="0" y="0"/>
            <a:chExt cx="1334966" cy="1452404"/>
          </a:xfrm>
        </p:grpSpPr>
        <p:sp>
          <p:nvSpPr>
            <p:cNvPr name="Freeform 9" id="9"/>
            <p:cNvSpPr/>
            <p:nvPr/>
          </p:nvSpPr>
          <p:spPr>
            <a:xfrm flipH="false" flipV="false" rot="0">
              <a:off x="0" y="0"/>
              <a:ext cx="1334966" cy="1452404"/>
            </a:xfrm>
            <a:custGeom>
              <a:avLst/>
              <a:gdLst/>
              <a:ahLst/>
              <a:cxnLst/>
              <a:rect r="r" b="b" t="t" l="l"/>
              <a:pathLst>
                <a:path h="1452404" w="1334966">
                  <a:moveTo>
                    <a:pt x="0" y="0"/>
                  </a:moveTo>
                  <a:lnTo>
                    <a:pt x="1334966" y="0"/>
                  </a:lnTo>
                  <a:lnTo>
                    <a:pt x="1334966" y="1452404"/>
                  </a:lnTo>
                  <a:lnTo>
                    <a:pt x="0" y="1452404"/>
                  </a:lnTo>
                  <a:close/>
                </a:path>
              </a:pathLst>
            </a:custGeom>
            <a:solidFill>
              <a:srgbClr val="E4E4E4"/>
            </a:solidFill>
          </p:spPr>
        </p:sp>
        <p:sp>
          <p:nvSpPr>
            <p:cNvPr name="TextBox 10" id="10"/>
            <p:cNvSpPr txBox="true"/>
            <p:nvPr/>
          </p:nvSpPr>
          <p:spPr>
            <a:xfrm>
              <a:off x="0" y="-38100"/>
              <a:ext cx="1334966" cy="1490504"/>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40951" y="2924809"/>
            <a:ext cx="5068699" cy="5514595"/>
            <a:chOff x="0" y="0"/>
            <a:chExt cx="1334966" cy="1452404"/>
          </a:xfrm>
        </p:grpSpPr>
        <p:sp>
          <p:nvSpPr>
            <p:cNvPr name="Freeform 12" id="12"/>
            <p:cNvSpPr/>
            <p:nvPr/>
          </p:nvSpPr>
          <p:spPr>
            <a:xfrm flipH="false" flipV="false" rot="0">
              <a:off x="0" y="0"/>
              <a:ext cx="1334966" cy="1452404"/>
            </a:xfrm>
            <a:custGeom>
              <a:avLst/>
              <a:gdLst/>
              <a:ahLst/>
              <a:cxnLst/>
              <a:rect r="r" b="b" t="t" l="l"/>
              <a:pathLst>
                <a:path h="1452404" w="1334966">
                  <a:moveTo>
                    <a:pt x="0" y="0"/>
                  </a:moveTo>
                  <a:lnTo>
                    <a:pt x="1334966" y="0"/>
                  </a:lnTo>
                  <a:lnTo>
                    <a:pt x="1334966" y="1452404"/>
                  </a:lnTo>
                  <a:lnTo>
                    <a:pt x="0" y="1452404"/>
                  </a:lnTo>
                  <a:close/>
                </a:path>
              </a:pathLst>
            </a:custGeom>
            <a:solidFill>
              <a:srgbClr val="BFDDD2"/>
            </a:solidFill>
          </p:spPr>
        </p:sp>
        <p:sp>
          <p:nvSpPr>
            <p:cNvPr name="TextBox 13" id="13"/>
            <p:cNvSpPr txBox="true"/>
            <p:nvPr/>
          </p:nvSpPr>
          <p:spPr>
            <a:xfrm>
              <a:off x="0" y="-38100"/>
              <a:ext cx="1334966" cy="149050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1678350" y="2924809"/>
            <a:ext cx="5068699" cy="5514595"/>
            <a:chOff x="0" y="0"/>
            <a:chExt cx="1334966" cy="1452404"/>
          </a:xfrm>
        </p:grpSpPr>
        <p:sp>
          <p:nvSpPr>
            <p:cNvPr name="Freeform 15" id="15"/>
            <p:cNvSpPr/>
            <p:nvPr/>
          </p:nvSpPr>
          <p:spPr>
            <a:xfrm flipH="false" flipV="false" rot="0">
              <a:off x="0" y="0"/>
              <a:ext cx="1334966" cy="1452404"/>
            </a:xfrm>
            <a:custGeom>
              <a:avLst/>
              <a:gdLst/>
              <a:ahLst/>
              <a:cxnLst/>
              <a:rect r="r" b="b" t="t" l="l"/>
              <a:pathLst>
                <a:path h="1452404" w="1334966">
                  <a:moveTo>
                    <a:pt x="0" y="0"/>
                  </a:moveTo>
                  <a:lnTo>
                    <a:pt x="1334966" y="0"/>
                  </a:lnTo>
                  <a:lnTo>
                    <a:pt x="1334966" y="1452404"/>
                  </a:lnTo>
                  <a:lnTo>
                    <a:pt x="0" y="1452404"/>
                  </a:lnTo>
                  <a:close/>
                </a:path>
              </a:pathLst>
            </a:custGeom>
            <a:solidFill>
              <a:srgbClr val="BFDDD2"/>
            </a:solidFill>
          </p:spPr>
        </p:sp>
        <p:sp>
          <p:nvSpPr>
            <p:cNvPr name="TextBox 16" id="16"/>
            <p:cNvSpPr txBox="true"/>
            <p:nvPr/>
          </p:nvSpPr>
          <p:spPr>
            <a:xfrm>
              <a:off x="0" y="-38100"/>
              <a:ext cx="1334966" cy="1490504"/>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632097" y="8513811"/>
            <a:ext cx="908854" cy="908854"/>
          </a:xfrm>
          <a:custGeom>
            <a:avLst/>
            <a:gdLst/>
            <a:ahLst/>
            <a:cxnLst/>
            <a:rect r="r" b="b" t="t" l="l"/>
            <a:pathLst>
              <a:path h="908854" w="908854">
                <a:moveTo>
                  <a:pt x="0" y="0"/>
                </a:moveTo>
                <a:lnTo>
                  <a:pt x="908854" y="0"/>
                </a:lnTo>
                <a:lnTo>
                  <a:pt x="908854" y="908855"/>
                </a:lnTo>
                <a:lnTo>
                  <a:pt x="0" y="9088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5689422" y="598254"/>
            <a:ext cx="3659497" cy="3659497"/>
          </a:xfrm>
          <a:custGeom>
            <a:avLst/>
            <a:gdLst/>
            <a:ahLst/>
            <a:cxnLst/>
            <a:rect r="r" b="b" t="t" l="l"/>
            <a:pathLst>
              <a:path h="3659497" w="3659497">
                <a:moveTo>
                  <a:pt x="0" y="0"/>
                </a:moveTo>
                <a:lnTo>
                  <a:pt x="3659496" y="0"/>
                </a:lnTo>
                <a:lnTo>
                  <a:pt x="3659496" y="3659497"/>
                </a:lnTo>
                <a:lnTo>
                  <a:pt x="0" y="3659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540951" y="9422666"/>
            <a:ext cx="2906260" cy="1659483"/>
          </a:xfrm>
          <a:custGeom>
            <a:avLst/>
            <a:gdLst/>
            <a:ahLst/>
            <a:cxnLst/>
            <a:rect r="r" b="b" t="t" l="l"/>
            <a:pathLst>
              <a:path h="1659483" w="2906260">
                <a:moveTo>
                  <a:pt x="0" y="0"/>
                </a:moveTo>
                <a:lnTo>
                  <a:pt x="2906260" y="0"/>
                </a:lnTo>
                <a:lnTo>
                  <a:pt x="2906260" y="1659482"/>
                </a:lnTo>
                <a:lnTo>
                  <a:pt x="0" y="1659482"/>
                </a:lnTo>
                <a:lnTo>
                  <a:pt x="0" y="0"/>
                </a:lnTo>
                <a:close/>
              </a:path>
            </a:pathLst>
          </a:custGeom>
          <a:blipFill>
            <a:blip r:embed="rId6">
              <a:extLst>
                <a:ext uri="{96DAC541-7B7A-43D3-8B79-37D633B846F1}">
                  <asvg:svgBlip xmlns:asvg="http://schemas.microsoft.com/office/drawing/2016/SVG/main" r:embed="rId7"/>
                </a:ext>
              </a:extLst>
            </a:blip>
            <a:stretch>
              <a:fillRect l="0" t="0" r="0" b="-84590"/>
            </a:stretch>
          </a:blipFill>
        </p:spPr>
      </p:sp>
      <p:sp>
        <p:nvSpPr>
          <p:cNvPr name="TextBox 20" id="20"/>
          <p:cNvSpPr txBox="true"/>
          <p:nvPr/>
        </p:nvSpPr>
        <p:spPr>
          <a:xfrm rot="0">
            <a:off x="6864995" y="4070122"/>
            <a:ext cx="4558011" cy="3909695"/>
          </a:xfrm>
          <a:prstGeom prst="rect">
            <a:avLst/>
          </a:prstGeom>
        </p:spPr>
        <p:txBody>
          <a:bodyPr anchor="t" rtlCol="false" tIns="0" lIns="0" bIns="0" rIns="0">
            <a:spAutoFit/>
          </a:bodyPr>
          <a:lstStyle/>
          <a:p>
            <a:pPr algn="ctr">
              <a:lnSpc>
                <a:spcPts val="4480"/>
              </a:lnSpc>
            </a:pPr>
            <a:r>
              <a:rPr lang="en-US" sz="3200">
                <a:solidFill>
                  <a:srgbClr val="000000"/>
                </a:solidFill>
                <a:latin typeface="Glacial Indifference"/>
              </a:rPr>
              <a:t>Untuk memperkuat pemahaman konsep dasar pemrograman seperti logika permainan, kontrol aliran program, serta pemrosesan input dan output</a:t>
            </a:r>
          </a:p>
        </p:txBody>
      </p:sp>
      <p:sp>
        <p:nvSpPr>
          <p:cNvPr name="TextBox 21" id="21"/>
          <p:cNvSpPr txBox="true"/>
          <p:nvPr/>
        </p:nvSpPr>
        <p:spPr>
          <a:xfrm rot="0">
            <a:off x="4718528" y="1490623"/>
            <a:ext cx="8850944" cy="1193800"/>
          </a:xfrm>
          <a:prstGeom prst="rect">
            <a:avLst/>
          </a:prstGeom>
        </p:spPr>
        <p:txBody>
          <a:bodyPr anchor="t" rtlCol="false" tIns="0" lIns="0" bIns="0" rIns="0">
            <a:spAutoFit/>
          </a:bodyPr>
          <a:lstStyle/>
          <a:p>
            <a:pPr algn="ctr">
              <a:lnSpc>
                <a:spcPts val="9799"/>
              </a:lnSpc>
            </a:pPr>
            <a:r>
              <a:rPr lang="en-US" sz="6999">
                <a:solidFill>
                  <a:srgbClr val="000000"/>
                </a:solidFill>
                <a:latin typeface="Glacial Indifference Bold"/>
              </a:rPr>
              <a:t>Tujuan Praktikum</a:t>
            </a:r>
          </a:p>
        </p:txBody>
      </p:sp>
      <p:sp>
        <p:nvSpPr>
          <p:cNvPr name="TextBox 22" id="22"/>
          <p:cNvSpPr txBox="true"/>
          <p:nvPr/>
        </p:nvSpPr>
        <p:spPr>
          <a:xfrm rot="0">
            <a:off x="1798126" y="4070122"/>
            <a:ext cx="4554349" cy="3909695"/>
          </a:xfrm>
          <a:prstGeom prst="rect">
            <a:avLst/>
          </a:prstGeom>
        </p:spPr>
        <p:txBody>
          <a:bodyPr anchor="t" rtlCol="false" tIns="0" lIns="0" bIns="0" rIns="0">
            <a:spAutoFit/>
          </a:bodyPr>
          <a:lstStyle/>
          <a:p>
            <a:pPr algn="ctr">
              <a:lnSpc>
                <a:spcPts val="4480"/>
              </a:lnSpc>
            </a:pPr>
            <a:r>
              <a:rPr lang="en-US" sz="3200">
                <a:solidFill>
                  <a:srgbClr val="000000"/>
                </a:solidFill>
                <a:latin typeface="Glacial Indifference"/>
              </a:rPr>
              <a:t>Untuk mengimplementasikan game sederhana Gunting-Kertas-Batu dalam lingkungan digital menggunakan bahasa pemrograman C++</a:t>
            </a:r>
          </a:p>
        </p:txBody>
      </p:sp>
      <p:sp>
        <p:nvSpPr>
          <p:cNvPr name="TextBox 23" id="23"/>
          <p:cNvSpPr txBox="true"/>
          <p:nvPr/>
        </p:nvSpPr>
        <p:spPr>
          <a:xfrm rot="0">
            <a:off x="3312601" y="3151066"/>
            <a:ext cx="1525399" cy="721996"/>
          </a:xfrm>
          <a:prstGeom prst="rect">
            <a:avLst/>
          </a:prstGeom>
        </p:spPr>
        <p:txBody>
          <a:bodyPr anchor="t" rtlCol="false" tIns="0" lIns="0" bIns="0" rIns="0">
            <a:spAutoFit/>
          </a:bodyPr>
          <a:lstStyle/>
          <a:p>
            <a:pPr algn="ctr">
              <a:lnSpc>
                <a:spcPts val="5879"/>
              </a:lnSpc>
            </a:pPr>
            <a:r>
              <a:rPr lang="en-US" sz="4199">
                <a:solidFill>
                  <a:srgbClr val="000000"/>
                </a:solidFill>
                <a:latin typeface="Glacial Indifference Bold"/>
              </a:rPr>
              <a:t>01.</a:t>
            </a:r>
          </a:p>
        </p:txBody>
      </p:sp>
      <p:sp>
        <p:nvSpPr>
          <p:cNvPr name="TextBox 24" id="24"/>
          <p:cNvSpPr txBox="true"/>
          <p:nvPr/>
        </p:nvSpPr>
        <p:spPr>
          <a:xfrm rot="0">
            <a:off x="8385672" y="3151067"/>
            <a:ext cx="1516656" cy="721995"/>
          </a:xfrm>
          <a:prstGeom prst="rect">
            <a:avLst/>
          </a:prstGeom>
        </p:spPr>
        <p:txBody>
          <a:bodyPr anchor="t" rtlCol="false" tIns="0" lIns="0" bIns="0" rIns="0">
            <a:spAutoFit/>
          </a:bodyPr>
          <a:lstStyle/>
          <a:p>
            <a:pPr algn="ctr">
              <a:lnSpc>
                <a:spcPts val="5879"/>
              </a:lnSpc>
            </a:pPr>
            <a:r>
              <a:rPr lang="en-US" sz="4199">
                <a:solidFill>
                  <a:srgbClr val="000000"/>
                </a:solidFill>
                <a:latin typeface="Glacial Indifference Bold"/>
              </a:rPr>
              <a:t>02.</a:t>
            </a:r>
          </a:p>
        </p:txBody>
      </p:sp>
      <p:sp>
        <p:nvSpPr>
          <p:cNvPr name="TextBox 25" id="25"/>
          <p:cNvSpPr txBox="true"/>
          <p:nvPr/>
        </p:nvSpPr>
        <p:spPr>
          <a:xfrm rot="0">
            <a:off x="13493350" y="3151067"/>
            <a:ext cx="1438698" cy="721995"/>
          </a:xfrm>
          <a:prstGeom prst="rect">
            <a:avLst/>
          </a:prstGeom>
        </p:spPr>
        <p:txBody>
          <a:bodyPr anchor="t" rtlCol="false" tIns="0" lIns="0" bIns="0" rIns="0">
            <a:spAutoFit/>
          </a:bodyPr>
          <a:lstStyle/>
          <a:p>
            <a:pPr algn="ctr">
              <a:lnSpc>
                <a:spcPts val="5879"/>
              </a:lnSpc>
            </a:pPr>
            <a:r>
              <a:rPr lang="en-US" sz="4199">
                <a:solidFill>
                  <a:srgbClr val="000000"/>
                </a:solidFill>
                <a:latin typeface="Glacial Indifference Bold"/>
              </a:rPr>
              <a:t>03.</a:t>
            </a:r>
          </a:p>
        </p:txBody>
      </p:sp>
      <p:sp>
        <p:nvSpPr>
          <p:cNvPr name="TextBox 26" id="26"/>
          <p:cNvSpPr txBox="true"/>
          <p:nvPr/>
        </p:nvSpPr>
        <p:spPr>
          <a:xfrm rot="0">
            <a:off x="11933694" y="4070122"/>
            <a:ext cx="4558011" cy="3909695"/>
          </a:xfrm>
          <a:prstGeom prst="rect">
            <a:avLst/>
          </a:prstGeom>
        </p:spPr>
        <p:txBody>
          <a:bodyPr anchor="t" rtlCol="false" tIns="0" lIns="0" bIns="0" rIns="0">
            <a:spAutoFit/>
          </a:bodyPr>
          <a:lstStyle/>
          <a:p>
            <a:pPr algn="ctr">
              <a:lnSpc>
                <a:spcPts val="4480"/>
              </a:lnSpc>
            </a:pPr>
            <a:r>
              <a:rPr lang="en-US" sz="3200">
                <a:solidFill>
                  <a:srgbClr val="000000"/>
                </a:solidFill>
                <a:latin typeface="Glacial Indifference"/>
              </a:rPr>
              <a:t>untuk menyediakan pengalaman interaktif kepada pengguna dalam memainkan permainan klasik yang sering menjadi hiburan sederhana namun menyenangkan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738" y="29949"/>
            <a:ext cx="17890524" cy="10227101"/>
          </a:xfrm>
          <a:custGeom>
            <a:avLst/>
            <a:gdLst/>
            <a:ahLst/>
            <a:cxnLst/>
            <a:rect r="r" b="b" t="t" l="l"/>
            <a:pathLst>
              <a:path h="10227101" w="17890524">
                <a:moveTo>
                  <a:pt x="0" y="0"/>
                </a:moveTo>
                <a:lnTo>
                  <a:pt x="17890524" y="0"/>
                </a:lnTo>
                <a:lnTo>
                  <a:pt x="17890524" y="10227102"/>
                </a:lnTo>
                <a:lnTo>
                  <a:pt x="0" y="10227102"/>
                </a:lnTo>
                <a:lnTo>
                  <a:pt x="0" y="0"/>
                </a:lnTo>
                <a:close/>
              </a:path>
            </a:pathLst>
          </a:custGeom>
          <a:blipFill>
            <a:blip r:embed="rId2"/>
            <a:stretch>
              <a:fillRect l="-838" t="0" r="-838"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BFDDD2"/>
        </a:solidFill>
      </p:bgPr>
    </p:bg>
    <p:spTree>
      <p:nvGrpSpPr>
        <p:cNvPr id="1" name=""/>
        <p:cNvGrpSpPr/>
        <p:nvPr/>
      </p:nvGrpSpPr>
      <p:grpSpPr>
        <a:xfrm>
          <a:off x="0" y="0"/>
          <a:ext cx="0" cy="0"/>
          <a:chOff x="0" y="0"/>
          <a:chExt cx="0" cy="0"/>
        </a:xfrm>
      </p:grpSpPr>
      <p:sp>
        <p:nvSpPr>
          <p:cNvPr name="TextBox 2" id="2"/>
          <p:cNvSpPr txBox="true"/>
          <p:nvPr/>
        </p:nvSpPr>
        <p:spPr>
          <a:xfrm rot="0">
            <a:off x="2236675" y="3186914"/>
            <a:ext cx="6104024" cy="1295400"/>
          </a:xfrm>
          <a:prstGeom prst="rect">
            <a:avLst/>
          </a:prstGeom>
        </p:spPr>
        <p:txBody>
          <a:bodyPr anchor="t" rtlCol="false" tIns="0" lIns="0" bIns="0" rIns="0">
            <a:spAutoFit/>
          </a:bodyPr>
          <a:lstStyle/>
          <a:p>
            <a:pPr>
              <a:lnSpc>
                <a:spcPts val="10500"/>
              </a:lnSpc>
            </a:pPr>
            <a:r>
              <a:rPr lang="en-US" sz="7500">
                <a:solidFill>
                  <a:srgbClr val="000000"/>
                </a:solidFill>
                <a:latin typeface="Glacial Indifference Bold"/>
              </a:rPr>
              <a:t>Kesimpulan</a:t>
            </a:r>
          </a:p>
        </p:txBody>
      </p:sp>
      <p:sp>
        <p:nvSpPr>
          <p:cNvPr name="Freeform 3" id="3"/>
          <p:cNvSpPr/>
          <p:nvPr/>
        </p:nvSpPr>
        <p:spPr>
          <a:xfrm flipH="false" flipV="false" rot="0">
            <a:off x="389196" y="7453479"/>
            <a:ext cx="4072345" cy="4066842"/>
          </a:xfrm>
          <a:custGeom>
            <a:avLst/>
            <a:gdLst/>
            <a:ahLst/>
            <a:cxnLst/>
            <a:rect r="r" b="b" t="t" l="l"/>
            <a:pathLst>
              <a:path h="4066842" w="4072345">
                <a:moveTo>
                  <a:pt x="0" y="0"/>
                </a:moveTo>
                <a:lnTo>
                  <a:pt x="4072345" y="0"/>
                </a:lnTo>
                <a:lnTo>
                  <a:pt x="4072345" y="4066842"/>
                </a:lnTo>
                <a:lnTo>
                  <a:pt x="0" y="40668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10073435"/>
            <a:ext cx="18288000" cy="213565"/>
            <a:chOff x="0" y="0"/>
            <a:chExt cx="4816593" cy="56248"/>
          </a:xfrm>
        </p:grpSpPr>
        <p:sp>
          <p:nvSpPr>
            <p:cNvPr name="Freeform 5" id="5"/>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6" id="6"/>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true" rot="0">
            <a:off x="14729434" y="-317609"/>
            <a:ext cx="4180831" cy="3386473"/>
          </a:xfrm>
          <a:custGeom>
            <a:avLst/>
            <a:gdLst/>
            <a:ahLst/>
            <a:cxnLst/>
            <a:rect r="r" b="b" t="t" l="l"/>
            <a:pathLst>
              <a:path h="3386473" w="4180831">
                <a:moveTo>
                  <a:pt x="0" y="3386473"/>
                </a:moveTo>
                <a:lnTo>
                  <a:pt x="4180831" y="3386473"/>
                </a:lnTo>
                <a:lnTo>
                  <a:pt x="4180831" y="0"/>
                </a:lnTo>
                <a:lnTo>
                  <a:pt x="0" y="0"/>
                </a:lnTo>
                <a:lnTo>
                  <a:pt x="0" y="3386473"/>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0" y="0"/>
            <a:ext cx="18288000" cy="213565"/>
            <a:chOff x="0" y="0"/>
            <a:chExt cx="4816593" cy="56248"/>
          </a:xfrm>
        </p:grpSpPr>
        <p:sp>
          <p:nvSpPr>
            <p:cNvPr name="Freeform 9" id="9"/>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10" id="10"/>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V="true">
            <a:off x="8340699" y="3339314"/>
            <a:ext cx="0" cy="4198362"/>
          </a:xfrm>
          <a:prstGeom prst="line">
            <a:avLst/>
          </a:prstGeom>
          <a:ln cap="flat" w="66675">
            <a:solidFill>
              <a:srgbClr val="5DA295"/>
            </a:solidFill>
            <a:prstDash val="solid"/>
            <a:headEnd type="none" len="sm" w="sm"/>
            <a:tailEnd type="none" len="sm" w="sm"/>
          </a:ln>
        </p:spPr>
      </p:sp>
      <p:sp>
        <p:nvSpPr>
          <p:cNvPr name="Freeform 12" id="12"/>
          <p:cNvSpPr/>
          <p:nvPr/>
        </p:nvSpPr>
        <p:spPr>
          <a:xfrm flipH="false" flipV="false" rot="0">
            <a:off x="3679812" y="6770983"/>
            <a:ext cx="1072583" cy="1072583"/>
          </a:xfrm>
          <a:custGeom>
            <a:avLst/>
            <a:gdLst/>
            <a:ahLst/>
            <a:cxnLst/>
            <a:rect r="r" b="b" t="t" l="l"/>
            <a:pathLst>
              <a:path h="1072583" w="1072583">
                <a:moveTo>
                  <a:pt x="0" y="0"/>
                </a:moveTo>
                <a:lnTo>
                  <a:pt x="1072583" y="0"/>
                </a:lnTo>
                <a:lnTo>
                  <a:pt x="1072583" y="1072583"/>
                </a:lnTo>
                <a:lnTo>
                  <a:pt x="0" y="10725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8842013" y="3272639"/>
            <a:ext cx="8995827" cy="4180840"/>
          </a:xfrm>
          <a:prstGeom prst="rect">
            <a:avLst/>
          </a:prstGeom>
        </p:spPr>
        <p:txBody>
          <a:bodyPr anchor="t" rtlCol="false" tIns="0" lIns="0" bIns="0" rIns="0">
            <a:spAutoFit/>
          </a:bodyPr>
          <a:lstStyle/>
          <a:p>
            <a:pPr>
              <a:lnSpc>
                <a:spcPts val="4759"/>
              </a:lnSpc>
            </a:pPr>
            <a:r>
              <a:rPr lang="en-US" sz="3399">
                <a:solidFill>
                  <a:srgbClr val="000000"/>
                </a:solidFill>
                <a:latin typeface="Glacial Indifference"/>
              </a:rPr>
              <a:t>Pada permainan game gunting kertas batu yang telah kami buat, pengguna dapat memulai permainan dengan memilih mode vsKomputer atau vsPemain. Selain itu, pengguna juga dapat melihat skor yang didapat dalam permainan, dan juga pengguna dapat mereset skor untuk menghapus skor yang didapat.</a:t>
            </a:r>
          </a:p>
        </p:txBody>
      </p:sp>
      <p:sp>
        <p:nvSpPr>
          <p:cNvPr name="Freeform 14" id="14"/>
          <p:cNvSpPr/>
          <p:nvPr/>
        </p:nvSpPr>
        <p:spPr>
          <a:xfrm flipH="false" flipV="false" rot="0">
            <a:off x="14023509" y="649617"/>
            <a:ext cx="1792620" cy="1452022"/>
          </a:xfrm>
          <a:custGeom>
            <a:avLst/>
            <a:gdLst/>
            <a:ahLst/>
            <a:cxnLst/>
            <a:rect r="r" b="b" t="t" l="l"/>
            <a:pathLst>
              <a:path h="1452022" w="1792620">
                <a:moveTo>
                  <a:pt x="0" y="0"/>
                </a:moveTo>
                <a:lnTo>
                  <a:pt x="1792620" y="0"/>
                </a:lnTo>
                <a:lnTo>
                  <a:pt x="1792620" y="1452022"/>
                </a:lnTo>
                <a:lnTo>
                  <a:pt x="0" y="14520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BFDDD2"/>
        </a:solidFill>
      </p:bgPr>
    </p:bg>
    <p:spTree>
      <p:nvGrpSpPr>
        <p:cNvPr id="1" name=""/>
        <p:cNvGrpSpPr/>
        <p:nvPr/>
      </p:nvGrpSpPr>
      <p:grpSpPr>
        <a:xfrm>
          <a:off x="0" y="0"/>
          <a:ext cx="0" cy="0"/>
          <a:chOff x="0" y="0"/>
          <a:chExt cx="0" cy="0"/>
        </a:xfrm>
      </p:grpSpPr>
      <p:sp>
        <p:nvSpPr>
          <p:cNvPr name="TextBox 2" id="2"/>
          <p:cNvSpPr txBox="true"/>
          <p:nvPr/>
        </p:nvSpPr>
        <p:spPr>
          <a:xfrm rot="0">
            <a:off x="2236675" y="3186914"/>
            <a:ext cx="6104024" cy="1295400"/>
          </a:xfrm>
          <a:prstGeom prst="rect">
            <a:avLst/>
          </a:prstGeom>
        </p:spPr>
        <p:txBody>
          <a:bodyPr anchor="t" rtlCol="false" tIns="0" lIns="0" bIns="0" rIns="0">
            <a:spAutoFit/>
          </a:bodyPr>
          <a:lstStyle/>
          <a:p>
            <a:pPr>
              <a:lnSpc>
                <a:spcPts val="10500"/>
              </a:lnSpc>
            </a:pPr>
            <a:r>
              <a:rPr lang="en-US" sz="7500">
                <a:solidFill>
                  <a:srgbClr val="000000"/>
                </a:solidFill>
                <a:latin typeface="Glacial Indifference Bold"/>
              </a:rPr>
              <a:t>Saran</a:t>
            </a:r>
          </a:p>
        </p:txBody>
      </p:sp>
      <p:sp>
        <p:nvSpPr>
          <p:cNvPr name="Freeform 3" id="3"/>
          <p:cNvSpPr/>
          <p:nvPr/>
        </p:nvSpPr>
        <p:spPr>
          <a:xfrm flipH="false" flipV="false" rot="0">
            <a:off x="389196" y="7453479"/>
            <a:ext cx="4072345" cy="4066842"/>
          </a:xfrm>
          <a:custGeom>
            <a:avLst/>
            <a:gdLst/>
            <a:ahLst/>
            <a:cxnLst/>
            <a:rect r="r" b="b" t="t" l="l"/>
            <a:pathLst>
              <a:path h="4066842" w="4072345">
                <a:moveTo>
                  <a:pt x="0" y="0"/>
                </a:moveTo>
                <a:lnTo>
                  <a:pt x="4072345" y="0"/>
                </a:lnTo>
                <a:lnTo>
                  <a:pt x="4072345" y="4066842"/>
                </a:lnTo>
                <a:lnTo>
                  <a:pt x="0" y="40668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10073435"/>
            <a:ext cx="18288000" cy="213565"/>
            <a:chOff x="0" y="0"/>
            <a:chExt cx="4816593" cy="56248"/>
          </a:xfrm>
        </p:grpSpPr>
        <p:sp>
          <p:nvSpPr>
            <p:cNvPr name="Freeform 5" id="5"/>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6" id="6"/>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true" rot="0">
            <a:off x="14729434" y="-317609"/>
            <a:ext cx="4180831" cy="3386473"/>
          </a:xfrm>
          <a:custGeom>
            <a:avLst/>
            <a:gdLst/>
            <a:ahLst/>
            <a:cxnLst/>
            <a:rect r="r" b="b" t="t" l="l"/>
            <a:pathLst>
              <a:path h="3386473" w="4180831">
                <a:moveTo>
                  <a:pt x="0" y="3386473"/>
                </a:moveTo>
                <a:lnTo>
                  <a:pt x="4180831" y="3386473"/>
                </a:lnTo>
                <a:lnTo>
                  <a:pt x="4180831" y="0"/>
                </a:lnTo>
                <a:lnTo>
                  <a:pt x="0" y="0"/>
                </a:lnTo>
                <a:lnTo>
                  <a:pt x="0" y="3386473"/>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0" y="0"/>
            <a:ext cx="18288000" cy="213565"/>
            <a:chOff x="0" y="0"/>
            <a:chExt cx="4816593" cy="56248"/>
          </a:xfrm>
        </p:grpSpPr>
        <p:sp>
          <p:nvSpPr>
            <p:cNvPr name="Freeform 9" id="9"/>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10" id="10"/>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V="true">
            <a:off x="8340699" y="3339314"/>
            <a:ext cx="0" cy="4198362"/>
          </a:xfrm>
          <a:prstGeom prst="line">
            <a:avLst/>
          </a:prstGeom>
          <a:ln cap="flat" w="66675">
            <a:solidFill>
              <a:srgbClr val="5DA295"/>
            </a:solidFill>
            <a:prstDash val="solid"/>
            <a:headEnd type="none" len="sm" w="sm"/>
            <a:tailEnd type="none" len="sm" w="sm"/>
          </a:ln>
        </p:spPr>
      </p:sp>
      <p:sp>
        <p:nvSpPr>
          <p:cNvPr name="Freeform 12" id="12"/>
          <p:cNvSpPr/>
          <p:nvPr/>
        </p:nvSpPr>
        <p:spPr>
          <a:xfrm flipH="false" flipV="false" rot="0">
            <a:off x="3679812" y="6770983"/>
            <a:ext cx="1072583" cy="1072583"/>
          </a:xfrm>
          <a:custGeom>
            <a:avLst/>
            <a:gdLst/>
            <a:ahLst/>
            <a:cxnLst/>
            <a:rect r="r" b="b" t="t" l="l"/>
            <a:pathLst>
              <a:path h="1072583" w="1072583">
                <a:moveTo>
                  <a:pt x="0" y="0"/>
                </a:moveTo>
                <a:lnTo>
                  <a:pt x="1072583" y="0"/>
                </a:lnTo>
                <a:lnTo>
                  <a:pt x="1072583" y="1072583"/>
                </a:lnTo>
                <a:lnTo>
                  <a:pt x="0" y="10725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8707051" y="3253589"/>
            <a:ext cx="8995827" cy="4436746"/>
          </a:xfrm>
          <a:prstGeom prst="rect">
            <a:avLst/>
          </a:prstGeom>
        </p:spPr>
        <p:txBody>
          <a:bodyPr anchor="t" rtlCol="false" tIns="0" lIns="0" bIns="0" rIns="0">
            <a:spAutoFit/>
          </a:bodyPr>
          <a:lstStyle/>
          <a:p>
            <a:pPr>
              <a:lnSpc>
                <a:spcPts val="5879"/>
              </a:lnSpc>
            </a:pPr>
            <a:r>
              <a:rPr lang="en-US" sz="4199">
                <a:solidFill>
                  <a:srgbClr val="000000"/>
                </a:solidFill>
                <a:latin typeface="Glacial Indifference"/>
              </a:rPr>
              <a:t>1. Implementasi Mode Multiplayer Online</a:t>
            </a:r>
          </a:p>
          <a:p>
            <a:pPr>
              <a:lnSpc>
                <a:spcPts val="5879"/>
              </a:lnSpc>
            </a:pPr>
            <a:r>
              <a:rPr lang="en-US" sz="4199">
                <a:solidFill>
                  <a:srgbClr val="000000"/>
                </a:solidFill>
                <a:latin typeface="Glacial Indifference"/>
              </a:rPr>
              <a:t>2. Penyimpanan Skor dan Profil Pemain</a:t>
            </a:r>
          </a:p>
          <a:p>
            <a:pPr>
              <a:lnSpc>
                <a:spcPts val="5879"/>
              </a:lnSpc>
            </a:pPr>
            <a:r>
              <a:rPr lang="en-US" sz="4199">
                <a:solidFill>
                  <a:srgbClr val="000000"/>
                </a:solidFill>
                <a:latin typeface="Glacial Indifference"/>
              </a:rPr>
              <a:t>3. Tingkat Kesulitan yang Disesuaikan</a:t>
            </a:r>
          </a:p>
          <a:p>
            <a:pPr>
              <a:lnSpc>
                <a:spcPts val="5879"/>
              </a:lnSpc>
            </a:pPr>
            <a:r>
              <a:rPr lang="en-US" sz="4199">
                <a:solidFill>
                  <a:srgbClr val="000000"/>
                </a:solidFill>
                <a:latin typeface="Glacial Indifference"/>
              </a:rPr>
              <a:t>5. Peningkatan Algoritma Game</a:t>
            </a:r>
          </a:p>
          <a:p>
            <a:pPr>
              <a:lnSpc>
                <a:spcPts val="5879"/>
              </a:lnSpc>
            </a:pPr>
          </a:p>
        </p:txBody>
      </p:sp>
      <p:sp>
        <p:nvSpPr>
          <p:cNvPr name="Freeform 14" id="14"/>
          <p:cNvSpPr/>
          <p:nvPr/>
        </p:nvSpPr>
        <p:spPr>
          <a:xfrm flipH="false" flipV="false" rot="0">
            <a:off x="14023509" y="649617"/>
            <a:ext cx="1792620" cy="1452022"/>
          </a:xfrm>
          <a:custGeom>
            <a:avLst/>
            <a:gdLst/>
            <a:ahLst/>
            <a:cxnLst/>
            <a:rect r="r" b="b" t="t" l="l"/>
            <a:pathLst>
              <a:path h="1452022" w="1792620">
                <a:moveTo>
                  <a:pt x="0" y="0"/>
                </a:moveTo>
                <a:lnTo>
                  <a:pt x="1792620" y="0"/>
                </a:lnTo>
                <a:lnTo>
                  <a:pt x="1792620" y="1452022"/>
                </a:lnTo>
                <a:lnTo>
                  <a:pt x="0" y="14520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BFDDD2"/>
        </a:solidFill>
      </p:bgPr>
    </p:bg>
    <p:spTree>
      <p:nvGrpSpPr>
        <p:cNvPr id="1" name=""/>
        <p:cNvGrpSpPr/>
        <p:nvPr/>
      </p:nvGrpSpPr>
      <p:grpSpPr>
        <a:xfrm>
          <a:off x="0" y="0"/>
          <a:ext cx="0" cy="0"/>
          <a:chOff x="0" y="0"/>
          <a:chExt cx="0" cy="0"/>
        </a:xfrm>
      </p:grpSpPr>
      <p:grpSp>
        <p:nvGrpSpPr>
          <p:cNvPr name="Group 2" id="2"/>
          <p:cNvGrpSpPr/>
          <p:nvPr/>
        </p:nvGrpSpPr>
        <p:grpSpPr>
          <a:xfrm rot="0">
            <a:off x="1785341" y="1679079"/>
            <a:ext cx="14717318" cy="6928841"/>
            <a:chOff x="0" y="0"/>
            <a:chExt cx="3876166" cy="1824880"/>
          </a:xfrm>
        </p:grpSpPr>
        <p:sp>
          <p:nvSpPr>
            <p:cNvPr name="Freeform 3" id="3"/>
            <p:cNvSpPr/>
            <p:nvPr/>
          </p:nvSpPr>
          <p:spPr>
            <a:xfrm flipH="false" flipV="false" rot="0">
              <a:off x="0" y="0"/>
              <a:ext cx="3876166" cy="1824880"/>
            </a:xfrm>
            <a:custGeom>
              <a:avLst/>
              <a:gdLst/>
              <a:ahLst/>
              <a:cxnLst/>
              <a:rect r="r" b="b" t="t" l="l"/>
              <a:pathLst>
                <a:path h="1824880" w="3876166">
                  <a:moveTo>
                    <a:pt x="0" y="0"/>
                  </a:moveTo>
                  <a:lnTo>
                    <a:pt x="3876166" y="0"/>
                  </a:lnTo>
                  <a:lnTo>
                    <a:pt x="3876166" y="1824880"/>
                  </a:lnTo>
                  <a:lnTo>
                    <a:pt x="0" y="1824880"/>
                  </a:lnTo>
                  <a:close/>
                </a:path>
              </a:pathLst>
            </a:custGeom>
            <a:solidFill>
              <a:srgbClr val="5DA295"/>
            </a:solidFill>
          </p:spPr>
        </p:sp>
        <p:sp>
          <p:nvSpPr>
            <p:cNvPr name="TextBox 4" id="4"/>
            <p:cNvSpPr txBox="true"/>
            <p:nvPr/>
          </p:nvSpPr>
          <p:spPr>
            <a:xfrm>
              <a:off x="0" y="-38100"/>
              <a:ext cx="3876166" cy="186298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061903" y="-1566138"/>
            <a:ext cx="4761674" cy="4761674"/>
          </a:xfrm>
          <a:custGeom>
            <a:avLst/>
            <a:gdLst/>
            <a:ahLst/>
            <a:cxnLst/>
            <a:rect r="r" b="b" t="t" l="l"/>
            <a:pathLst>
              <a:path h="4761674" w="4761674">
                <a:moveTo>
                  <a:pt x="0" y="0"/>
                </a:moveTo>
                <a:lnTo>
                  <a:pt x="4761674" y="0"/>
                </a:lnTo>
                <a:lnTo>
                  <a:pt x="4761674" y="4761675"/>
                </a:lnTo>
                <a:lnTo>
                  <a:pt x="0" y="4761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442740" y="2842069"/>
            <a:ext cx="1413018" cy="1236391"/>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FFFF"/>
            </a:solidFill>
          </p:spPr>
        </p:sp>
        <p:sp>
          <p:nvSpPr>
            <p:cNvPr name="TextBox 8" id="8"/>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8700" y="1313694"/>
            <a:ext cx="1528376" cy="1528376"/>
          </a:xfrm>
          <a:custGeom>
            <a:avLst/>
            <a:gdLst/>
            <a:ahLst/>
            <a:cxnLst/>
            <a:rect r="r" b="b" t="t" l="l"/>
            <a:pathLst>
              <a:path h="1528376" w="1528376">
                <a:moveTo>
                  <a:pt x="0" y="0"/>
                </a:moveTo>
                <a:lnTo>
                  <a:pt x="1528376" y="0"/>
                </a:lnTo>
                <a:lnTo>
                  <a:pt x="1528376" y="1528375"/>
                </a:lnTo>
                <a:lnTo>
                  <a:pt x="0" y="1528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624221" y="7272116"/>
            <a:ext cx="4777529" cy="4771073"/>
          </a:xfrm>
          <a:custGeom>
            <a:avLst/>
            <a:gdLst/>
            <a:ahLst/>
            <a:cxnLst/>
            <a:rect r="r" b="b" t="t" l="l"/>
            <a:pathLst>
              <a:path h="4771073" w="4777529">
                <a:moveTo>
                  <a:pt x="0" y="0"/>
                </a:moveTo>
                <a:lnTo>
                  <a:pt x="4777529" y="0"/>
                </a:lnTo>
                <a:lnTo>
                  <a:pt x="4777529" y="4771073"/>
                </a:lnTo>
                <a:lnTo>
                  <a:pt x="0" y="47710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2386547" y="3908425"/>
            <a:ext cx="13514906" cy="2222501"/>
          </a:xfrm>
          <a:prstGeom prst="rect">
            <a:avLst/>
          </a:prstGeom>
        </p:spPr>
        <p:txBody>
          <a:bodyPr anchor="t" rtlCol="false" tIns="0" lIns="0" bIns="0" rIns="0">
            <a:spAutoFit/>
          </a:bodyPr>
          <a:lstStyle/>
          <a:p>
            <a:pPr algn="ctr">
              <a:lnSpc>
                <a:spcPts val="18199"/>
              </a:lnSpc>
            </a:pPr>
            <a:r>
              <a:rPr lang="en-US" sz="12999">
                <a:solidFill>
                  <a:srgbClr val="FFFFFF"/>
                </a:solidFill>
                <a:latin typeface="Glacial Indifference Bold"/>
              </a:rPr>
              <a:t>Terima Kasih</a:t>
            </a:r>
          </a:p>
        </p:txBody>
      </p:sp>
      <p:sp>
        <p:nvSpPr>
          <p:cNvPr name="Freeform 12" id="12"/>
          <p:cNvSpPr/>
          <p:nvPr/>
        </p:nvSpPr>
        <p:spPr>
          <a:xfrm flipH="false" flipV="false" rot="0">
            <a:off x="4317571" y="7272116"/>
            <a:ext cx="1084179" cy="1084179"/>
          </a:xfrm>
          <a:custGeom>
            <a:avLst/>
            <a:gdLst/>
            <a:ahLst/>
            <a:cxnLst/>
            <a:rect r="r" b="b" t="t" l="l"/>
            <a:pathLst>
              <a:path h="1084179" w="1084179">
                <a:moveTo>
                  <a:pt x="0" y="0"/>
                </a:moveTo>
                <a:lnTo>
                  <a:pt x="1084179" y="0"/>
                </a:lnTo>
                <a:lnTo>
                  <a:pt x="1084179" y="1084179"/>
                </a:lnTo>
                <a:lnTo>
                  <a:pt x="0" y="10841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2049" y="6833950"/>
            <a:ext cx="5973602" cy="5973602"/>
          </a:xfrm>
          <a:custGeom>
            <a:avLst/>
            <a:gdLst/>
            <a:ahLst/>
            <a:cxnLst/>
            <a:rect r="r" b="b" t="t" l="l"/>
            <a:pathLst>
              <a:path h="5973602" w="5973602">
                <a:moveTo>
                  <a:pt x="0" y="0"/>
                </a:moveTo>
                <a:lnTo>
                  <a:pt x="5973601" y="0"/>
                </a:lnTo>
                <a:lnTo>
                  <a:pt x="5973601" y="5973602"/>
                </a:lnTo>
                <a:lnTo>
                  <a:pt x="0" y="59736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18288000" cy="213565"/>
            <a:chOff x="0" y="0"/>
            <a:chExt cx="4816593" cy="56248"/>
          </a:xfrm>
        </p:grpSpPr>
        <p:sp>
          <p:nvSpPr>
            <p:cNvPr name="Freeform 7" id="7"/>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8" id="8"/>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a:off x="7060245" y="2953838"/>
            <a:ext cx="11329315" cy="0"/>
          </a:xfrm>
          <a:prstGeom prst="line">
            <a:avLst/>
          </a:prstGeom>
          <a:ln cap="flat" w="38100">
            <a:solidFill>
              <a:srgbClr val="5DA295"/>
            </a:solidFill>
            <a:prstDash val="solid"/>
            <a:headEnd type="none" len="sm" w="sm"/>
            <a:tailEnd type="none" len="sm" w="sm"/>
          </a:ln>
        </p:spPr>
      </p:sp>
      <p:sp>
        <p:nvSpPr>
          <p:cNvPr name="AutoShape 10" id="10"/>
          <p:cNvSpPr/>
          <p:nvPr/>
        </p:nvSpPr>
        <p:spPr>
          <a:xfrm>
            <a:off x="7060245" y="7841827"/>
            <a:ext cx="11329315" cy="0"/>
          </a:xfrm>
          <a:prstGeom prst="line">
            <a:avLst/>
          </a:prstGeom>
          <a:ln cap="flat" w="38100">
            <a:solidFill>
              <a:srgbClr val="5DA295"/>
            </a:solidFill>
            <a:prstDash val="solid"/>
            <a:headEnd type="none" len="sm" w="sm"/>
            <a:tailEnd type="none" len="sm" w="sm"/>
          </a:ln>
        </p:spPr>
      </p:sp>
      <p:sp>
        <p:nvSpPr>
          <p:cNvPr name="Freeform 11" id="11"/>
          <p:cNvSpPr/>
          <p:nvPr/>
        </p:nvSpPr>
        <p:spPr>
          <a:xfrm flipH="false" flipV="false" rot="0">
            <a:off x="4138092" y="6650005"/>
            <a:ext cx="1210872" cy="1210872"/>
          </a:xfrm>
          <a:custGeom>
            <a:avLst/>
            <a:gdLst/>
            <a:ahLst/>
            <a:cxnLst/>
            <a:rect r="r" b="b" t="t" l="l"/>
            <a:pathLst>
              <a:path h="1210872" w="1210872">
                <a:moveTo>
                  <a:pt x="0" y="0"/>
                </a:moveTo>
                <a:lnTo>
                  <a:pt x="1210872" y="0"/>
                </a:lnTo>
                <a:lnTo>
                  <a:pt x="1210872" y="1210872"/>
                </a:lnTo>
                <a:lnTo>
                  <a:pt x="0" y="12108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6893853" y="567841"/>
            <a:ext cx="1082627" cy="1082627"/>
          </a:xfrm>
          <a:custGeom>
            <a:avLst/>
            <a:gdLst/>
            <a:ahLst/>
            <a:cxnLst/>
            <a:rect r="r" b="b" t="t" l="l"/>
            <a:pathLst>
              <a:path h="1082627" w="1082627">
                <a:moveTo>
                  <a:pt x="0" y="0"/>
                </a:moveTo>
                <a:lnTo>
                  <a:pt x="1082626" y="0"/>
                </a:lnTo>
                <a:lnTo>
                  <a:pt x="1082626" y="1082627"/>
                </a:lnTo>
                <a:lnTo>
                  <a:pt x="0" y="10826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517951" y="2801438"/>
            <a:ext cx="4727341" cy="2432050"/>
          </a:xfrm>
          <a:prstGeom prst="rect">
            <a:avLst/>
          </a:prstGeom>
        </p:spPr>
        <p:txBody>
          <a:bodyPr anchor="t" rtlCol="false" tIns="0" lIns="0" bIns="0" rIns="0">
            <a:spAutoFit/>
          </a:bodyPr>
          <a:lstStyle/>
          <a:p>
            <a:pPr>
              <a:lnSpc>
                <a:spcPts val="9799"/>
              </a:lnSpc>
            </a:pPr>
            <a:r>
              <a:rPr lang="en-US" sz="6999">
                <a:solidFill>
                  <a:srgbClr val="000000"/>
                </a:solidFill>
                <a:latin typeface="Glacial Indifference Bold"/>
              </a:rPr>
              <a:t>Batasan Praktikum</a:t>
            </a:r>
          </a:p>
        </p:txBody>
      </p:sp>
      <p:sp>
        <p:nvSpPr>
          <p:cNvPr name="TextBox 14" id="14"/>
          <p:cNvSpPr txBox="true"/>
          <p:nvPr/>
        </p:nvSpPr>
        <p:spPr>
          <a:xfrm rot="0">
            <a:off x="7508867" y="3199186"/>
            <a:ext cx="10374921" cy="4321094"/>
          </a:xfrm>
          <a:prstGeom prst="rect">
            <a:avLst/>
          </a:prstGeom>
        </p:spPr>
        <p:txBody>
          <a:bodyPr anchor="t" rtlCol="false" tIns="0" lIns="0" bIns="0" rIns="0">
            <a:spAutoFit/>
          </a:bodyPr>
          <a:lstStyle/>
          <a:p>
            <a:pPr algn="just">
              <a:lnSpc>
                <a:spcPts val="4904"/>
              </a:lnSpc>
            </a:pPr>
            <a:r>
              <a:rPr lang="en-US" sz="3503">
                <a:solidFill>
                  <a:srgbClr val="000000"/>
                </a:solidFill>
                <a:latin typeface="Glacial Indifference"/>
              </a:rPr>
              <a:t>Pada praktikum ini, kami membuat program permainan gunting kertas batu, tetapi program yang kami buat hanya dapat dijalankan sebatas lokal di 1 device. Jadi, pada mode 2 pemain, tidak bisa dimainkan dengan device yang berbeda. Selain itu, skor pemain tidak tersimpan dan akan direset ketika program diakhiri.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26659" y="7028511"/>
            <a:ext cx="4921456" cy="3986379"/>
          </a:xfrm>
          <a:custGeom>
            <a:avLst/>
            <a:gdLst/>
            <a:ahLst/>
            <a:cxnLst/>
            <a:rect r="r" b="b" t="t" l="l"/>
            <a:pathLst>
              <a:path h="3986379" w="4921456">
                <a:moveTo>
                  <a:pt x="0" y="0"/>
                </a:moveTo>
                <a:lnTo>
                  <a:pt x="4921455" y="0"/>
                </a:lnTo>
                <a:lnTo>
                  <a:pt x="4921455" y="3986379"/>
                </a:lnTo>
                <a:lnTo>
                  <a:pt x="0" y="398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2123977" y="3561676"/>
            <a:ext cx="1638992" cy="163899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A29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2123977" y="6209015"/>
            <a:ext cx="1638992" cy="163899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A29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9439686" y="3561676"/>
            <a:ext cx="1638992" cy="163899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A295"/>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9439686" y="6209015"/>
            <a:ext cx="1638992" cy="163899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A295"/>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9487311" y="3471408"/>
            <a:ext cx="2067629" cy="2056789"/>
          </a:xfrm>
          <a:custGeom>
            <a:avLst/>
            <a:gdLst/>
            <a:ahLst/>
            <a:cxnLst/>
            <a:rect r="r" b="b" t="t" l="l"/>
            <a:pathLst>
              <a:path h="2056789" w="2067629">
                <a:moveTo>
                  <a:pt x="0" y="0"/>
                </a:moveTo>
                <a:lnTo>
                  <a:pt x="2067630" y="0"/>
                </a:lnTo>
                <a:lnTo>
                  <a:pt x="2067630" y="2056789"/>
                </a:lnTo>
                <a:lnTo>
                  <a:pt x="0" y="2056789"/>
                </a:lnTo>
                <a:lnTo>
                  <a:pt x="0" y="0"/>
                </a:lnTo>
                <a:close/>
              </a:path>
            </a:pathLst>
          </a:custGeom>
          <a:blipFill>
            <a:blip r:embed="rId6"/>
            <a:stretch>
              <a:fillRect l="-342796" t="-133049" r="-11820" b="-223963"/>
            </a:stretch>
          </a:blipFill>
        </p:spPr>
      </p:sp>
      <p:sp>
        <p:nvSpPr>
          <p:cNvPr name="Freeform 23" id="23"/>
          <p:cNvSpPr/>
          <p:nvPr/>
        </p:nvSpPr>
        <p:spPr>
          <a:xfrm flipH="false" flipV="false" rot="0">
            <a:off x="2305069" y="6484473"/>
            <a:ext cx="1353008" cy="1122915"/>
          </a:xfrm>
          <a:custGeom>
            <a:avLst/>
            <a:gdLst/>
            <a:ahLst/>
            <a:cxnLst/>
            <a:rect r="r" b="b" t="t" l="l"/>
            <a:pathLst>
              <a:path h="1122915" w="1353008">
                <a:moveTo>
                  <a:pt x="0" y="0"/>
                </a:moveTo>
                <a:lnTo>
                  <a:pt x="1353008" y="0"/>
                </a:lnTo>
                <a:lnTo>
                  <a:pt x="1353008" y="1122915"/>
                </a:lnTo>
                <a:lnTo>
                  <a:pt x="0" y="1122915"/>
                </a:lnTo>
                <a:lnTo>
                  <a:pt x="0" y="0"/>
                </a:lnTo>
                <a:close/>
              </a:path>
            </a:pathLst>
          </a:custGeom>
          <a:blipFill>
            <a:blip r:embed="rId7"/>
            <a:stretch>
              <a:fillRect l="-19777" t="-333170" r="-286232" b="-26586"/>
            </a:stretch>
          </a:blipFill>
        </p:spPr>
      </p:sp>
      <p:sp>
        <p:nvSpPr>
          <p:cNvPr name="Freeform 24" id="24"/>
          <p:cNvSpPr/>
          <p:nvPr/>
        </p:nvSpPr>
        <p:spPr>
          <a:xfrm flipH="false" flipV="false" rot="0">
            <a:off x="2303438" y="3728583"/>
            <a:ext cx="1354639" cy="1414917"/>
          </a:xfrm>
          <a:custGeom>
            <a:avLst/>
            <a:gdLst/>
            <a:ahLst/>
            <a:cxnLst/>
            <a:rect r="r" b="b" t="t" l="l"/>
            <a:pathLst>
              <a:path h="1414917" w="1354639">
                <a:moveTo>
                  <a:pt x="0" y="0"/>
                </a:moveTo>
                <a:lnTo>
                  <a:pt x="1354639" y="0"/>
                </a:lnTo>
                <a:lnTo>
                  <a:pt x="1354639" y="1414917"/>
                </a:lnTo>
                <a:lnTo>
                  <a:pt x="0" y="1414917"/>
                </a:lnTo>
                <a:lnTo>
                  <a:pt x="0" y="0"/>
                </a:lnTo>
                <a:close/>
              </a:path>
            </a:pathLst>
          </a:custGeom>
          <a:blipFill>
            <a:blip r:embed="rId8"/>
            <a:stretch>
              <a:fillRect l="-381488" t="-210922" r="-210478" b="-351565"/>
            </a:stretch>
          </a:blipFill>
        </p:spPr>
      </p:sp>
      <p:sp>
        <p:nvSpPr>
          <p:cNvPr name="Freeform 25" id="25"/>
          <p:cNvSpPr/>
          <p:nvPr/>
        </p:nvSpPr>
        <p:spPr>
          <a:xfrm flipH="false" flipV="false" rot="0">
            <a:off x="9750008" y="6280672"/>
            <a:ext cx="1018348" cy="1455879"/>
          </a:xfrm>
          <a:custGeom>
            <a:avLst/>
            <a:gdLst/>
            <a:ahLst/>
            <a:cxnLst/>
            <a:rect r="r" b="b" t="t" l="l"/>
            <a:pathLst>
              <a:path h="1455879" w="1018348">
                <a:moveTo>
                  <a:pt x="0" y="0"/>
                </a:moveTo>
                <a:lnTo>
                  <a:pt x="1018348" y="0"/>
                </a:lnTo>
                <a:lnTo>
                  <a:pt x="1018348" y="1455880"/>
                </a:lnTo>
                <a:lnTo>
                  <a:pt x="0" y="1455880"/>
                </a:lnTo>
                <a:lnTo>
                  <a:pt x="0" y="0"/>
                </a:lnTo>
                <a:close/>
              </a:path>
            </a:pathLst>
          </a:custGeom>
          <a:blipFill>
            <a:blip r:embed="rId9"/>
            <a:stretch>
              <a:fillRect l="-41110" t="-378218" r="-578546" b="-25160"/>
            </a:stretch>
          </a:blipFill>
        </p:spPr>
      </p:sp>
      <p:sp>
        <p:nvSpPr>
          <p:cNvPr name="TextBox 26" id="26"/>
          <p:cNvSpPr txBox="true"/>
          <p:nvPr/>
        </p:nvSpPr>
        <p:spPr>
          <a:xfrm rot="0">
            <a:off x="4481739" y="895350"/>
            <a:ext cx="9324521" cy="2273300"/>
          </a:xfrm>
          <a:prstGeom prst="rect">
            <a:avLst/>
          </a:prstGeom>
        </p:spPr>
        <p:txBody>
          <a:bodyPr anchor="t" rtlCol="false" tIns="0" lIns="0" bIns="0" rIns="0">
            <a:spAutoFit/>
          </a:bodyPr>
          <a:lstStyle/>
          <a:p>
            <a:pPr algn="ctr">
              <a:lnSpc>
                <a:spcPts val="9100"/>
              </a:lnSpc>
            </a:pPr>
            <a:r>
              <a:rPr lang="en-US" sz="6500">
                <a:solidFill>
                  <a:srgbClr val="000000"/>
                </a:solidFill>
                <a:latin typeface="Glacial Indifference Bold"/>
              </a:rPr>
              <a:t>Perancangan Proyek Praktikum</a:t>
            </a:r>
          </a:p>
        </p:txBody>
      </p:sp>
      <p:sp>
        <p:nvSpPr>
          <p:cNvPr name="TextBox 27" id="27"/>
          <p:cNvSpPr txBox="true"/>
          <p:nvPr/>
        </p:nvSpPr>
        <p:spPr>
          <a:xfrm rot="0">
            <a:off x="4128171" y="4057639"/>
            <a:ext cx="4235107" cy="580390"/>
          </a:xfrm>
          <a:prstGeom prst="rect">
            <a:avLst/>
          </a:prstGeom>
        </p:spPr>
        <p:txBody>
          <a:bodyPr anchor="t" rtlCol="false" tIns="0" lIns="0" bIns="0" rIns="0">
            <a:spAutoFit/>
          </a:bodyPr>
          <a:lstStyle/>
          <a:p>
            <a:pPr>
              <a:lnSpc>
                <a:spcPts val="4759"/>
              </a:lnSpc>
            </a:pPr>
            <a:r>
              <a:rPr lang="en-US" sz="3399">
                <a:solidFill>
                  <a:srgbClr val="000000"/>
                </a:solidFill>
                <a:latin typeface="Glacial Indifference Bold"/>
              </a:rPr>
              <a:t>Algoritma deskriptif</a:t>
            </a:r>
          </a:p>
        </p:txBody>
      </p:sp>
      <p:sp>
        <p:nvSpPr>
          <p:cNvPr name="TextBox 28" id="28"/>
          <p:cNvSpPr txBox="true"/>
          <p:nvPr/>
        </p:nvSpPr>
        <p:spPr>
          <a:xfrm rot="0">
            <a:off x="4128171" y="6704978"/>
            <a:ext cx="3769606" cy="580390"/>
          </a:xfrm>
          <a:prstGeom prst="rect">
            <a:avLst/>
          </a:prstGeom>
        </p:spPr>
        <p:txBody>
          <a:bodyPr anchor="t" rtlCol="false" tIns="0" lIns="0" bIns="0" rIns="0">
            <a:spAutoFit/>
          </a:bodyPr>
          <a:lstStyle/>
          <a:p>
            <a:pPr>
              <a:lnSpc>
                <a:spcPts val="4759"/>
              </a:lnSpc>
            </a:pPr>
            <a:r>
              <a:rPr lang="en-US" sz="3399">
                <a:solidFill>
                  <a:srgbClr val="000000"/>
                </a:solidFill>
                <a:latin typeface="Glacial Indifference Bold"/>
              </a:rPr>
              <a:t>Pseudocode</a:t>
            </a:r>
          </a:p>
        </p:txBody>
      </p:sp>
      <p:sp>
        <p:nvSpPr>
          <p:cNvPr name="TextBox 29" id="29"/>
          <p:cNvSpPr txBox="true"/>
          <p:nvPr/>
        </p:nvSpPr>
        <p:spPr>
          <a:xfrm rot="0">
            <a:off x="11484321" y="4057639"/>
            <a:ext cx="3769606" cy="580390"/>
          </a:xfrm>
          <a:prstGeom prst="rect">
            <a:avLst/>
          </a:prstGeom>
        </p:spPr>
        <p:txBody>
          <a:bodyPr anchor="t" rtlCol="false" tIns="0" lIns="0" bIns="0" rIns="0">
            <a:spAutoFit/>
          </a:bodyPr>
          <a:lstStyle/>
          <a:p>
            <a:pPr>
              <a:lnSpc>
                <a:spcPts val="4759"/>
              </a:lnSpc>
            </a:pPr>
            <a:r>
              <a:rPr lang="en-US" sz="3399">
                <a:solidFill>
                  <a:srgbClr val="000000"/>
                </a:solidFill>
                <a:latin typeface="Glacial Indifference Bold"/>
              </a:rPr>
              <a:t>Flowchart</a:t>
            </a:r>
          </a:p>
        </p:txBody>
      </p:sp>
      <p:sp>
        <p:nvSpPr>
          <p:cNvPr name="TextBox 30" id="30"/>
          <p:cNvSpPr txBox="true"/>
          <p:nvPr/>
        </p:nvSpPr>
        <p:spPr>
          <a:xfrm rot="0">
            <a:off x="11484321" y="6704978"/>
            <a:ext cx="3769606" cy="580390"/>
          </a:xfrm>
          <a:prstGeom prst="rect">
            <a:avLst/>
          </a:prstGeom>
        </p:spPr>
        <p:txBody>
          <a:bodyPr anchor="t" rtlCol="false" tIns="0" lIns="0" bIns="0" rIns="0">
            <a:spAutoFit/>
          </a:bodyPr>
          <a:lstStyle/>
          <a:p>
            <a:pPr>
              <a:lnSpc>
                <a:spcPts val="4759"/>
              </a:lnSpc>
            </a:pPr>
            <a:r>
              <a:rPr lang="en-US" sz="3399">
                <a:solidFill>
                  <a:srgbClr val="000000"/>
                </a:solidFill>
                <a:latin typeface="Glacial Indifference Bold"/>
              </a:rPr>
              <a:t>Desain Antarmuka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26659" y="7028511"/>
            <a:ext cx="4921456" cy="3986379"/>
          </a:xfrm>
          <a:custGeom>
            <a:avLst/>
            <a:gdLst/>
            <a:ahLst/>
            <a:cxnLst/>
            <a:rect r="r" b="b" t="t" l="l"/>
            <a:pathLst>
              <a:path h="3986379" w="4921456">
                <a:moveTo>
                  <a:pt x="0" y="0"/>
                </a:moveTo>
                <a:lnTo>
                  <a:pt x="4921455" y="0"/>
                </a:lnTo>
                <a:lnTo>
                  <a:pt x="4921455" y="3986379"/>
                </a:lnTo>
                <a:lnTo>
                  <a:pt x="0" y="398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755108" y="3245646"/>
            <a:ext cx="16777785" cy="3344715"/>
          </a:xfrm>
          <a:custGeom>
            <a:avLst/>
            <a:gdLst/>
            <a:ahLst/>
            <a:cxnLst/>
            <a:rect r="r" b="b" t="t" l="l"/>
            <a:pathLst>
              <a:path h="3344715" w="16777785">
                <a:moveTo>
                  <a:pt x="0" y="0"/>
                </a:moveTo>
                <a:lnTo>
                  <a:pt x="16777784" y="0"/>
                </a:lnTo>
                <a:lnTo>
                  <a:pt x="16777784" y="3344715"/>
                </a:lnTo>
                <a:lnTo>
                  <a:pt x="0" y="3344715"/>
                </a:lnTo>
                <a:lnTo>
                  <a:pt x="0" y="0"/>
                </a:lnTo>
                <a:close/>
              </a:path>
            </a:pathLst>
          </a:custGeom>
          <a:blipFill>
            <a:blip r:embed="rId4"/>
            <a:stretch>
              <a:fillRect l="-72240" t="-147407" r="-98388" b="-515832"/>
            </a:stretch>
          </a:blipFill>
        </p:spPr>
      </p:sp>
      <p:sp>
        <p:nvSpPr>
          <p:cNvPr name="Freeform 7" id="7"/>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0" y="0"/>
            <a:ext cx="18288000" cy="213565"/>
            <a:chOff x="0" y="0"/>
            <a:chExt cx="4816593" cy="56248"/>
          </a:xfrm>
        </p:grpSpPr>
        <p:sp>
          <p:nvSpPr>
            <p:cNvPr name="Freeform 9" id="9"/>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10" id="10"/>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334069" y="1378326"/>
            <a:ext cx="9324521" cy="1120775"/>
          </a:xfrm>
          <a:prstGeom prst="rect">
            <a:avLst/>
          </a:prstGeom>
        </p:spPr>
        <p:txBody>
          <a:bodyPr anchor="t" rtlCol="false" tIns="0" lIns="0" bIns="0" rIns="0">
            <a:spAutoFit/>
          </a:bodyPr>
          <a:lstStyle/>
          <a:p>
            <a:pPr algn="ctr">
              <a:lnSpc>
                <a:spcPts val="9100"/>
              </a:lnSpc>
            </a:pPr>
            <a:r>
              <a:rPr lang="en-US" sz="6500">
                <a:solidFill>
                  <a:srgbClr val="000000"/>
                </a:solidFill>
                <a:latin typeface="Glacial Indifference Bold"/>
              </a:rPr>
              <a:t>Algoritma Deskriptif</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697" y="302831"/>
            <a:ext cx="14748005" cy="9681338"/>
          </a:xfrm>
          <a:custGeom>
            <a:avLst/>
            <a:gdLst/>
            <a:ahLst/>
            <a:cxnLst/>
            <a:rect r="r" b="b" t="t" l="l"/>
            <a:pathLst>
              <a:path h="9681338" w="14748005">
                <a:moveTo>
                  <a:pt x="0" y="0"/>
                </a:moveTo>
                <a:lnTo>
                  <a:pt x="14748006" y="0"/>
                </a:lnTo>
                <a:lnTo>
                  <a:pt x="14748006" y="9681338"/>
                </a:lnTo>
                <a:lnTo>
                  <a:pt x="0" y="9681338"/>
                </a:lnTo>
                <a:lnTo>
                  <a:pt x="0" y="0"/>
                </a:lnTo>
                <a:close/>
              </a:path>
            </a:pathLst>
          </a:custGeom>
          <a:blipFill>
            <a:blip r:embed="rId2"/>
            <a:stretch>
              <a:fillRect l="-59262" t="-35014" r="-59967" b="-52747"/>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04317" y="437824"/>
            <a:ext cx="15582925" cy="9411351"/>
          </a:xfrm>
          <a:custGeom>
            <a:avLst/>
            <a:gdLst/>
            <a:ahLst/>
            <a:cxnLst/>
            <a:rect r="r" b="b" t="t" l="l"/>
            <a:pathLst>
              <a:path h="9411351" w="15582925">
                <a:moveTo>
                  <a:pt x="0" y="0"/>
                </a:moveTo>
                <a:lnTo>
                  <a:pt x="15582925" y="0"/>
                </a:lnTo>
                <a:lnTo>
                  <a:pt x="15582925" y="9411352"/>
                </a:lnTo>
                <a:lnTo>
                  <a:pt x="0" y="9411352"/>
                </a:lnTo>
                <a:lnTo>
                  <a:pt x="0" y="0"/>
                </a:lnTo>
                <a:close/>
              </a:path>
            </a:pathLst>
          </a:custGeom>
          <a:blipFill>
            <a:blip r:embed="rId2"/>
            <a:stretch>
              <a:fillRect l="-61609" t="-96154" r="-69296" b="-18798"/>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54364" y="388896"/>
            <a:ext cx="15579272" cy="9509209"/>
          </a:xfrm>
          <a:custGeom>
            <a:avLst/>
            <a:gdLst/>
            <a:ahLst/>
            <a:cxnLst/>
            <a:rect r="r" b="b" t="t" l="l"/>
            <a:pathLst>
              <a:path h="9509209" w="15579272">
                <a:moveTo>
                  <a:pt x="0" y="0"/>
                </a:moveTo>
                <a:lnTo>
                  <a:pt x="15579272" y="0"/>
                </a:lnTo>
                <a:lnTo>
                  <a:pt x="15579272" y="9509208"/>
                </a:lnTo>
                <a:lnTo>
                  <a:pt x="0" y="9509208"/>
                </a:lnTo>
                <a:lnTo>
                  <a:pt x="0" y="0"/>
                </a:lnTo>
                <a:close/>
              </a:path>
            </a:pathLst>
          </a:custGeom>
          <a:blipFill>
            <a:blip r:embed="rId2"/>
            <a:stretch>
              <a:fillRect l="-25471" t="-41395" r="-51657" b="-21760"/>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DAF08NwtFGo</dc:identifier>
  <dcterms:modified xsi:type="dcterms:W3CDTF">2011-08-01T06:04:30Z</dcterms:modified>
  <cp:revision>1</cp:revision>
  <dc:title>laprak kelompok 1 (if kls c)</dc:title>
</cp:coreProperties>
</file>